
<file path=[Content_Types].xml><?xml version="1.0" encoding="utf-8"?>
<Types xmlns="http://schemas.openxmlformats.org/package/2006/content-types">
  <Default Extension="xml" ContentType="application/xml"/>
  <Default Extension="wmv" ContentType="video/unknown"/>
  <Default Extension="jpeg" ContentType="image/jpeg"/>
  <Default Extension="mpg" ContentType="video/unknown"/>
  <Default Extension="emf" ContentType="image/x-emf"/>
  <Default Extension="jpg" ContentType="image/jpeg"/>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6.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7.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8.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9.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0.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1.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2.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3.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4.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15.xml" ContentType="application/vnd.openxmlformats-officedocument.theme+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16.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3" r:id="rId2"/>
    <p:sldMasterId id="2147483730" r:id="rId3"/>
    <p:sldMasterId id="2147483755" r:id="rId4"/>
    <p:sldMasterId id="2147483787" r:id="rId5"/>
    <p:sldMasterId id="2147483804" r:id="rId6"/>
    <p:sldMasterId id="2147483822" r:id="rId7"/>
    <p:sldMasterId id="2147483865" r:id="rId8"/>
    <p:sldMasterId id="2147483909" r:id="rId9"/>
    <p:sldMasterId id="2147483921" r:id="rId10"/>
    <p:sldMasterId id="2147483948" r:id="rId11"/>
    <p:sldMasterId id="2147483988" r:id="rId12"/>
    <p:sldMasterId id="2147484025" r:id="rId13"/>
    <p:sldMasterId id="2147484039" r:id="rId14"/>
    <p:sldMasterId id="2147484052" r:id="rId15"/>
    <p:sldMasterId id="2147484066" r:id="rId16"/>
    <p:sldMasterId id="2147484083" r:id="rId17"/>
  </p:sldMasterIdLst>
  <p:notesMasterIdLst>
    <p:notesMasterId r:id="rId52"/>
  </p:notesMasterIdLst>
  <p:sldIdLst>
    <p:sldId id="257" r:id="rId18"/>
    <p:sldId id="643" r:id="rId19"/>
    <p:sldId id="645" r:id="rId20"/>
    <p:sldId id="648" r:id="rId21"/>
    <p:sldId id="652" r:id="rId22"/>
    <p:sldId id="653" r:id="rId23"/>
    <p:sldId id="654" r:id="rId24"/>
    <p:sldId id="644" r:id="rId25"/>
    <p:sldId id="569" r:id="rId26"/>
    <p:sldId id="571" r:id="rId27"/>
    <p:sldId id="623" r:id="rId28"/>
    <p:sldId id="671" r:id="rId29"/>
    <p:sldId id="673" r:id="rId30"/>
    <p:sldId id="674" r:id="rId31"/>
    <p:sldId id="675" r:id="rId32"/>
    <p:sldId id="676" r:id="rId33"/>
    <p:sldId id="678" r:id="rId34"/>
    <p:sldId id="677" r:id="rId35"/>
    <p:sldId id="679" r:id="rId36"/>
    <p:sldId id="680" r:id="rId37"/>
    <p:sldId id="681" r:id="rId38"/>
    <p:sldId id="682" r:id="rId39"/>
    <p:sldId id="683" r:id="rId40"/>
    <p:sldId id="684" r:id="rId41"/>
    <p:sldId id="685" r:id="rId42"/>
    <p:sldId id="686" r:id="rId43"/>
    <p:sldId id="687" r:id="rId44"/>
    <p:sldId id="688" r:id="rId45"/>
    <p:sldId id="689" r:id="rId46"/>
    <p:sldId id="690" r:id="rId47"/>
    <p:sldId id="701" r:id="rId48"/>
    <p:sldId id="702" r:id="rId49"/>
    <p:sldId id="703" r:id="rId50"/>
    <p:sldId id="700" r:id="rId51"/>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85306" autoAdjust="0"/>
  </p:normalViewPr>
  <p:slideViewPr>
    <p:cSldViewPr showGuides="1">
      <p:cViewPr varScale="1">
        <p:scale>
          <a:sx n="72" d="100"/>
          <a:sy n="72" d="100"/>
        </p:scale>
        <p:origin x="-1824" y="-120"/>
      </p:cViewPr>
      <p:guideLst>
        <p:guide orient="horz" pos="2160"/>
        <p:guide pos="2880"/>
      </p:guideLst>
    </p:cSldViewPr>
  </p:slideViewPr>
  <p:notesTextViewPr>
    <p:cViewPr>
      <p:scale>
        <a:sx n="1" d="1"/>
        <a:sy n="1" d="1"/>
      </p:scale>
      <p:origin x="0" y="0"/>
    </p:cViewPr>
  </p:notesTextViewPr>
  <p:sorterViewPr>
    <p:cViewPr>
      <p:scale>
        <a:sx n="70" d="100"/>
        <a:sy n="7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 Target="slides/slide1.xml"/><Relationship Id="rId19" Type="http://schemas.openxmlformats.org/officeDocument/2006/relationships/slide" Target="slides/slide2.xml"/><Relationship Id="rId50" Type="http://schemas.openxmlformats.org/officeDocument/2006/relationships/slide" Target="slides/slide33.xml"/><Relationship Id="rId51" Type="http://schemas.openxmlformats.org/officeDocument/2006/relationships/slide" Target="slides/slide34.xml"/><Relationship Id="rId52" Type="http://schemas.openxmlformats.org/officeDocument/2006/relationships/notesMaster" Target="notesMasters/notesMaster1.xml"/><Relationship Id="rId53" Type="http://schemas.openxmlformats.org/officeDocument/2006/relationships/printerSettings" Target="printerSettings/printerSettings1.bin"/><Relationship Id="rId54" Type="http://schemas.openxmlformats.org/officeDocument/2006/relationships/presProps" Target="presProps.xml"/><Relationship Id="rId55" Type="http://schemas.openxmlformats.org/officeDocument/2006/relationships/viewProps" Target="viewProps.xml"/><Relationship Id="rId56" Type="http://schemas.openxmlformats.org/officeDocument/2006/relationships/theme" Target="theme/theme1.xml"/><Relationship Id="rId57" Type="http://schemas.openxmlformats.org/officeDocument/2006/relationships/tableStyles" Target="tableStyles.xml"/><Relationship Id="rId40" Type="http://schemas.openxmlformats.org/officeDocument/2006/relationships/slide" Target="slides/slide23.xml"/><Relationship Id="rId41" Type="http://schemas.openxmlformats.org/officeDocument/2006/relationships/slide" Target="slides/slide24.xml"/><Relationship Id="rId42" Type="http://schemas.openxmlformats.org/officeDocument/2006/relationships/slide" Target="slides/slide25.xml"/><Relationship Id="rId43" Type="http://schemas.openxmlformats.org/officeDocument/2006/relationships/slide" Target="slides/slide26.xml"/><Relationship Id="rId44" Type="http://schemas.openxmlformats.org/officeDocument/2006/relationships/slide" Target="slides/slide27.xml"/><Relationship Id="rId45" Type="http://schemas.openxmlformats.org/officeDocument/2006/relationships/slide" Target="slides/slide28.xml"/><Relationship Id="rId46" Type="http://schemas.openxmlformats.org/officeDocument/2006/relationships/slide" Target="slides/slide29.xml"/><Relationship Id="rId47" Type="http://schemas.openxmlformats.org/officeDocument/2006/relationships/slide" Target="slides/slide30.xml"/><Relationship Id="rId48" Type="http://schemas.openxmlformats.org/officeDocument/2006/relationships/slide" Target="slides/slide31.xml"/><Relationship Id="rId49" Type="http://schemas.openxmlformats.org/officeDocument/2006/relationships/slide" Target="slides/slide32.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 Target="slides/slide13.xml"/><Relationship Id="rId31" Type="http://schemas.openxmlformats.org/officeDocument/2006/relationships/slide" Target="slides/slide14.xml"/><Relationship Id="rId32" Type="http://schemas.openxmlformats.org/officeDocument/2006/relationships/slide" Target="slides/slide15.xml"/><Relationship Id="rId33" Type="http://schemas.openxmlformats.org/officeDocument/2006/relationships/slide" Target="slides/slide16.xml"/><Relationship Id="rId34" Type="http://schemas.openxmlformats.org/officeDocument/2006/relationships/slide" Target="slides/slide17.xml"/><Relationship Id="rId35" Type="http://schemas.openxmlformats.org/officeDocument/2006/relationships/slide" Target="slides/slide18.xml"/><Relationship Id="rId36" Type="http://schemas.openxmlformats.org/officeDocument/2006/relationships/slide" Target="slides/slide19.xml"/><Relationship Id="rId37" Type="http://schemas.openxmlformats.org/officeDocument/2006/relationships/slide" Target="slides/slide20.xml"/><Relationship Id="rId38" Type="http://schemas.openxmlformats.org/officeDocument/2006/relationships/slide" Target="slides/slide21.xml"/><Relationship Id="rId39" Type="http://schemas.openxmlformats.org/officeDocument/2006/relationships/slide" Target="slides/slide22.xml"/><Relationship Id="rId20" Type="http://schemas.openxmlformats.org/officeDocument/2006/relationships/slide" Target="slides/slide3.xml"/><Relationship Id="rId21" Type="http://schemas.openxmlformats.org/officeDocument/2006/relationships/slide" Target="slides/slide4.xml"/><Relationship Id="rId22" Type="http://schemas.openxmlformats.org/officeDocument/2006/relationships/slide" Target="slides/slide5.xml"/><Relationship Id="rId23" Type="http://schemas.openxmlformats.org/officeDocument/2006/relationships/slide" Target="slides/slide6.xml"/><Relationship Id="rId24" Type="http://schemas.openxmlformats.org/officeDocument/2006/relationships/slide" Target="slides/slide7.xml"/><Relationship Id="rId25" Type="http://schemas.openxmlformats.org/officeDocument/2006/relationships/slide" Target="slides/slide8.xml"/><Relationship Id="rId26" Type="http://schemas.openxmlformats.org/officeDocument/2006/relationships/slide" Target="slides/slide9.xml"/><Relationship Id="rId27" Type="http://schemas.openxmlformats.org/officeDocument/2006/relationships/slide" Target="slides/slide10.xml"/><Relationship Id="rId28" Type="http://schemas.openxmlformats.org/officeDocument/2006/relationships/slide" Target="slides/slide11.xml"/><Relationship Id="rId29" Type="http://schemas.openxmlformats.org/officeDocument/2006/relationships/slide" Target="slides/slide12.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7B86C5D-D74E-4084-9A61-DEBE2D05C660}" type="datetimeFigureOut">
              <a:rPr kumimoji="1" lang="ja-JP" altLang="en-US" smtClean="0"/>
              <a:t>14/12/13</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95F7643-5BE8-4CD9-BD52-25355280D978}" type="slidenum">
              <a:rPr kumimoji="1" lang="ja-JP" altLang="en-US" smtClean="0"/>
              <a:t>‹#›</a:t>
            </a:fld>
            <a:endParaRPr kumimoji="1" lang="ja-JP" altLang="en-US"/>
          </a:p>
        </p:txBody>
      </p:sp>
    </p:spTree>
    <p:extLst>
      <p:ext uri="{BB962C8B-B14F-4D97-AF65-F5344CB8AC3E}">
        <p14:creationId xmlns:p14="http://schemas.microsoft.com/office/powerpoint/2010/main" val="378862230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0BAE8BC9-D645-4655-BFF0-E78E7D1667E9}" type="slidenum">
              <a:rPr lang="ja-JP" altLang="en-US" smtClean="0">
                <a:solidFill>
                  <a:prstClr val="black"/>
                </a:solidFill>
              </a:rPr>
              <a:pPr/>
              <a:t>1</a:t>
            </a:fld>
            <a:endParaRPr lang="ja-JP" altLang="en-US">
              <a:solidFill>
                <a:prstClr val="black"/>
              </a:solidFill>
            </a:endParaRPr>
          </a:p>
        </p:txBody>
      </p:sp>
    </p:spTree>
    <p:extLst>
      <p:ext uri="{BB962C8B-B14F-4D97-AF65-F5344CB8AC3E}">
        <p14:creationId xmlns:p14="http://schemas.microsoft.com/office/powerpoint/2010/main" val="30780767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This is the</a:t>
            </a:r>
            <a:r>
              <a:rPr kumimoji="1" lang="en-US" altLang="ja-JP" baseline="0" dirty="0" smtClean="0"/>
              <a:t> images of after final kissing balloon dilatation </a:t>
            </a:r>
            <a:endParaRPr kumimoji="1" lang="ja-JP" altLang="en-US" dirty="0"/>
          </a:p>
        </p:txBody>
      </p:sp>
      <p:sp>
        <p:nvSpPr>
          <p:cNvPr id="4" name="スライド番号プレースホルダー 3"/>
          <p:cNvSpPr>
            <a:spLocks noGrp="1"/>
          </p:cNvSpPr>
          <p:nvPr>
            <p:ph type="sldNum" sz="quarter" idx="10"/>
          </p:nvPr>
        </p:nvSpPr>
        <p:spPr/>
        <p:txBody>
          <a:bodyPr/>
          <a:lstStyle/>
          <a:p>
            <a:fld id="{D95F7643-5BE8-4CD9-BD52-25355280D978}" type="slidenum">
              <a:rPr kumimoji="1" lang="ja-JP" altLang="en-US" smtClean="0"/>
              <a:t>11</a:t>
            </a:fld>
            <a:endParaRPr kumimoji="1" lang="ja-JP" altLang="en-US"/>
          </a:p>
        </p:txBody>
      </p:sp>
    </p:spTree>
    <p:extLst>
      <p:ext uri="{BB962C8B-B14F-4D97-AF65-F5344CB8AC3E}">
        <p14:creationId xmlns:p14="http://schemas.microsoft.com/office/powerpoint/2010/main" val="20367340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95F7643-5BE8-4CD9-BD52-25355280D978}" type="slidenum">
              <a:rPr kumimoji="1" lang="ja-JP" altLang="en-US" smtClean="0"/>
              <a:t>13</a:t>
            </a:fld>
            <a:endParaRPr kumimoji="1" lang="ja-JP" altLang="en-US"/>
          </a:p>
        </p:txBody>
      </p:sp>
    </p:spTree>
    <p:extLst>
      <p:ext uri="{BB962C8B-B14F-4D97-AF65-F5344CB8AC3E}">
        <p14:creationId xmlns:p14="http://schemas.microsoft.com/office/powerpoint/2010/main" val="23111241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0BAE8BC9-D645-4655-BFF0-E78E7D1667E9}" type="slidenum">
              <a:rPr lang="ja-JP" altLang="en-US" smtClean="0">
                <a:solidFill>
                  <a:prstClr val="black"/>
                </a:solidFill>
                <a:latin typeface="Calibri"/>
                <a:ea typeface="ＭＳ Ｐゴシック"/>
              </a:rPr>
              <a:pPr/>
              <a:t>2</a:t>
            </a:fld>
            <a:endParaRPr lang="ja-JP" altLang="en-US">
              <a:solidFill>
                <a:prstClr val="black"/>
              </a:solidFill>
              <a:latin typeface="Calibri"/>
              <a:ea typeface="ＭＳ Ｐゴシック"/>
            </a:endParaRPr>
          </a:p>
        </p:txBody>
      </p:sp>
    </p:spTree>
    <p:extLst>
      <p:ext uri="{BB962C8B-B14F-4D97-AF65-F5344CB8AC3E}">
        <p14:creationId xmlns:p14="http://schemas.microsoft.com/office/powerpoint/2010/main" val="20324022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This is a </a:t>
            </a:r>
            <a:r>
              <a:rPr kumimoji="1" lang="ja-JP" altLang="en-US" dirty="0" smtClean="0"/>
              <a:t>simple </a:t>
            </a:r>
            <a:r>
              <a:rPr kumimoji="1" lang="ja-JP" altLang="en-US" dirty="0"/>
              <a:t>medel; tube diameter is 5.0mm  </a:t>
            </a:r>
            <a:r>
              <a:rPr kumimoji="1" lang="ja-JP" altLang="en-US" dirty="0" smtClean="0"/>
              <a:t> </a:t>
            </a:r>
            <a:r>
              <a:rPr kumimoji="1" lang="ja-JP" altLang="en-US" dirty="0"/>
              <a:t>prximal part added post dilatation with 5.0mm high pressure</a:t>
            </a:r>
          </a:p>
          <a:p>
            <a:r>
              <a:rPr kumimoji="1" lang="ja-JP" altLang="en-US" dirty="0"/>
              <a:t> the shape of the transition point  will </a:t>
            </a:r>
            <a:r>
              <a:rPr kumimoji="1" lang="ja-JP" altLang="en-US" dirty="0" smtClean="0"/>
              <a:t>change</a:t>
            </a:r>
            <a:r>
              <a:rPr kumimoji="1" lang="en-US" altLang="ja-JP" dirty="0" smtClean="0"/>
              <a:t> </a:t>
            </a:r>
            <a:r>
              <a:rPr kumimoji="1" lang="en-US" altLang="ja-JP" baseline="0" dirty="0" smtClean="0"/>
              <a:t> these image show us after the POT.</a:t>
            </a:r>
            <a:endParaRPr kumimoji="1" lang="ja-JP" altLang="en-US" dirty="0"/>
          </a:p>
        </p:txBody>
      </p:sp>
      <p:sp>
        <p:nvSpPr>
          <p:cNvPr id="4" name="スライド番号プレースホルダー 3"/>
          <p:cNvSpPr>
            <a:spLocks noGrp="1"/>
          </p:cNvSpPr>
          <p:nvPr>
            <p:ph type="sldNum" sz="quarter" idx="10"/>
          </p:nvPr>
        </p:nvSpPr>
        <p:spPr/>
        <p:txBody>
          <a:bodyPr/>
          <a:lstStyle/>
          <a:p>
            <a:fld id="{0BAE8BC9-D645-4655-BFF0-E78E7D1667E9}" type="slidenum">
              <a:rPr lang="ja-JP" altLang="en-US" smtClean="0">
                <a:solidFill>
                  <a:prstClr val="black"/>
                </a:solidFill>
                <a:latin typeface="Calibri"/>
                <a:ea typeface="ＭＳ Ｐゴシック"/>
              </a:rPr>
              <a:pPr/>
              <a:t>3</a:t>
            </a:fld>
            <a:endParaRPr lang="ja-JP" altLang="en-US">
              <a:solidFill>
                <a:prstClr val="black"/>
              </a:solidFill>
              <a:latin typeface="Calibri"/>
              <a:ea typeface="ＭＳ Ｐゴシック"/>
            </a:endParaRPr>
          </a:p>
        </p:txBody>
      </p:sp>
    </p:spTree>
    <p:extLst>
      <p:ext uri="{BB962C8B-B14F-4D97-AF65-F5344CB8AC3E}">
        <p14:creationId xmlns:p14="http://schemas.microsoft.com/office/powerpoint/2010/main" val="28308024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txBox="1">
            <a:spLocks noGrp="1" noChangeArrowheads="1"/>
          </p:cNvSpPr>
          <p:nvPr/>
        </p:nvSpPr>
        <p:spPr bwMode="auto">
          <a:xfrm>
            <a:off x="3887224" y="8686579"/>
            <a:ext cx="2970776" cy="457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348" tIns="47174" rIns="94348" bIns="47174" anchor="b"/>
          <a:lstStyle>
            <a:lvl1pPr defTabSz="942975" eaLnBrk="0" hangingPunct="0">
              <a:defRPr kumimoji="1" sz="2400">
                <a:solidFill>
                  <a:schemeClr val="tx1"/>
                </a:solidFill>
                <a:latin typeface="Verdana" pitchFamily="34" charset="0"/>
                <a:ea typeface="ＭＳ Ｐゴシック" charset="-128"/>
              </a:defRPr>
            </a:lvl1pPr>
            <a:lvl2pPr marL="742950" indent="-285750" defTabSz="942975" eaLnBrk="0" hangingPunct="0">
              <a:defRPr kumimoji="1" sz="2400">
                <a:solidFill>
                  <a:schemeClr val="tx1"/>
                </a:solidFill>
                <a:latin typeface="Verdana" pitchFamily="34" charset="0"/>
                <a:ea typeface="ＭＳ Ｐゴシック" charset="-128"/>
              </a:defRPr>
            </a:lvl2pPr>
            <a:lvl3pPr marL="1143000" indent="-228600" defTabSz="942975" eaLnBrk="0" hangingPunct="0">
              <a:defRPr kumimoji="1" sz="2400">
                <a:solidFill>
                  <a:schemeClr val="tx1"/>
                </a:solidFill>
                <a:latin typeface="Verdana" pitchFamily="34" charset="0"/>
                <a:ea typeface="ＭＳ Ｐゴシック" charset="-128"/>
              </a:defRPr>
            </a:lvl3pPr>
            <a:lvl4pPr marL="1600200" indent="-228600" defTabSz="942975" eaLnBrk="0" hangingPunct="0">
              <a:defRPr kumimoji="1" sz="2400">
                <a:solidFill>
                  <a:schemeClr val="tx1"/>
                </a:solidFill>
                <a:latin typeface="Verdana" pitchFamily="34" charset="0"/>
                <a:ea typeface="ＭＳ Ｐゴシック" charset="-128"/>
              </a:defRPr>
            </a:lvl4pPr>
            <a:lvl5pPr marL="2057400" indent="-228600" defTabSz="942975" eaLnBrk="0" hangingPunct="0">
              <a:defRPr kumimoji="1" sz="2400">
                <a:solidFill>
                  <a:schemeClr val="tx1"/>
                </a:solidFill>
                <a:latin typeface="Verdana" pitchFamily="34" charset="0"/>
                <a:ea typeface="ＭＳ Ｐゴシック" charset="-128"/>
              </a:defRPr>
            </a:lvl5pPr>
            <a:lvl6pPr marL="2514600" indent="-228600" defTabSz="942975" eaLnBrk="0" fontAlgn="base" hangingPunct="0">
              <a:spcBef>
                <a:spcPct val="0"/>
              </a:spcBef>
              <a:spcAft>
                <a:spcPct val="0"/>
              </a:spcAft>
              <a:defRPr kumimoji="1" sz="2400">
                <a:solidFill>
                  <a:schemeClr val="tx1"/>
                </a:solidFill>
                <a:latin typeface="Verdana" pitchFamily="34" charset="0"/>
                <a:ea typeface="ＭＳ Ｐゴシック" charset="-128"/>
              </a:defRPr>
            </a:lvl6pPr>
            <a:lvl7pPr marL="2971800" indent="-228600" defTabSz="942975" eaLnBrk="0" fontAlgn="base" hangingPunct="0">
              <a:spcBef>
                <a:spcPct val="0"/>
              </a:spcBef>
              <a:spcAft>
                <a:spcPct val="0"/>
              </a:spcAft>
              <a:defRPr kumimoji="1" sz="2400">
                <a:solidFill>
                  <a:schemeClr val="tx1"/>
                </a:solidFill>
                <a:latin typeface="Verdana" pitchFamily="34" charset="0"/>
                <a:ea typeface="ＭＳ Ｐゴシック" charset="-128"/>
              </a:defRPr>
            </a:lvl7pPr>
            <a:lvl8pPr marL="3429000" indent="-228600" defTabSz="942975" eaLnBrk="0" fontAlgn="base" hangingPunct="0">
              <a:spcBef>
                <a:spcPct val="0"/>
              </a:spcBef>
              <a:spcAft>
                <a:spcPct val="0"/>
              </a:spcAft>
              <a:defRPr kumimoji="1" sz="2400">
                <a:solidFill>
                  <a:schemeClr val="tx1"/>
                </a:solidFill>
                <a:latin typeface="Verdana" pitchFamily="34" charset="0"/>
                <a:ea typeface="ＭＳ Ｐゴシック" charset="-128"/>
              </a:defRPr>
            </a:lvl8pPr>
            <a:lvl9pPr marL="3886200" indent="-228600" defTabSz="942975" eaLnBrk="0" fontAlgn="base" hangingPunct="0">
              <a:spcBef>
                <a:spcPct val="0"/>
              </a:spcBef>
              <a:spcAft>
                <a:spcPct val="0"/>
              </a:spcAft>
              <a:defRPr kumimoji="1" sz="2400">
                <a:solidFill>
                  <a:schemeClr val="tx1"/>
                </a:solidFill>
                <a:latin typeface="Verdana" pitchFamily="34" charset="0"/>
                <a:ea typeface="ＭＳ Ｐゴシック" charset="-128"/>
              </a:defRPr>
            </a:lvl9pPr>
          </a:lstStyle>
          <a:p>
            <a:pPr algn="r" eaLnBrk="1" hangingPunct="1"/>
            <a:fld id="{5D027145-2778-4CEE-887E-087BEFC97EF2}" type="slidenum">
              <a:rPr lang="en-US" altLang="ja-JP" sz="1200">
                <a:solidFill>
                  <a:prstClr val="black"/>
                </a:solidFill>
                <a:latin typeface="Times New Roman" pitchFamily="18" charset="0"/>
              </a:rPr>
              <a:pPr algn="r" eaLnBrk="1" hangingPunct="1"/>
              <a:t>4</a:t>
            </a:fld>
            <a:endParaRPr lang="en-US" altLang="ja-JP" sz="1200">
              <a:solidFill>
                <a:prstClr val="black"/>
              </a:solidFill>
              <a:latin typeface="Times New Roman" pitchFamily="18" charset="0"/>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ja-JP" dirty="0" smtClean="0"/>
              <a:t>In this simple model, we used the crush technique.  You can see the two stents overlap twisting to the bifurcation. </a:t>
            </a:r>
            <a:endParaRPr lang="ja-JP" altLang="en-US" dirty="0" smtClean="0"/>
          </a:p>
          <a:p>
            <a:pPr eaLnBrk="1" hangingPunct="1"/>
            <a:endParaRPr lang="ja-JP" alt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txBox="1">
            <a:spLocks noGrp="1" noChangeArrowheads="1"/>
          </p:cNvSpPr>
          <p:nvPr/>
        </p:nvSpPr>
        <p:spPr bwMode="auto">
          <a:xfrm>
            <a:off x="3887224" y="8686579"/>
            <a:ext cx="2970776" cy="457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348" tIns="47174" rIns="94348" bIns="47174" anchor="b"/>
          <a:lstStyle>
            <a:lvl1pPr defTabSz="942975" eaLnBrk="0" hangingPunct="0">
              <a:defRPr kumimoji="1" sz="2400">
                <a:solidFill>
                  <a:schemeClr val="tx1"/>
                </a:solidFill>
                <a:latin typeface="Verdana" pitchFamily="34" charset="0"/>
                <a:ea typeface="ＭＳ Ｐゴシック" charset="-128"/>
              </a:defRPr>
            </a:lvl1pPr>
            <a:lvl2pPr marL="742950" indent="-285750" defTabSz="942975" eaLnBrk="0" hangingPunct="0">
              <a:defRPr kumimoji="1" sz="2400">
                <a:solidFill>
                  <a:schemeClr val="tx1"/>
                </a:solidFill>
                <a:latin typeface="Verdana" pitchFamily="34" charset="0"/>
                <a:ea typeface="ＭＳ Ｐゴシック" charset="-128"/>
              </a:defRPr>
            </a:lvl2pPr>
            <a:lvl3pPr marL="1143000" indent="-228600" defTabSz="942975" eaLnBrk="0" hangingPunct="0">
              <a:defRPr kumimoji="1" sz="2400">
                <a:solidFill>
                  <a:schemeClr val="tx1"/>
                </a:solidFill>
                <a:latin typeface="Verdana" pitchFamily="34" charset="0"/>
                <a:ea typeface="ＭＳ Ｐゴシック" charset="-128"/>
              </a:defRPr>
            </a:lvl3pPr>
            <a:lvl4pPr marL="1600200" indent="-228600" defTabSz="942975" eaLnBrk="0" hangingPunct="0">
              <a:defRPr kumimoji="1" sz="2400">
                <a:solidFill>
                  <a:schemeClr val="tx1"/>
                </a:solidFill>
                <a:latin typeface="Verdana" pitchFamily="34" charset="0"/>
                <a:ea typeface="ＭＳ Ｐゴシック" charset="-128"/>
              </a:defRPr>
            </a:lvl4pPr>
            <a:lvl5pPr marL="2057400" indent="-228600" defTabSz="942975" eaLnBrk="0" hangingPunct="0">
              <a:defRPr kumimoji="1" sz="2400">
                <a:solidFill>
                  <a:schemeClr val="tx1"/>
                </a:solidFill>
                <a:latin typeface="Verdana" pitchFamily="34" charset="0"/>
                <a:ea typeface="ＭＳ Ｐゴシック" charset="-128"/>
              </a:defRPr>
            </a:lvl5pPr>
            <a:lvl6pPr marL="2514600" indent="-228600" defTabSz="942975" eaLnBrk="0" fontAlgn="base" hangingPunct="0">
              <a:spcBef>
                <a:spcPct val="0"/>
              </a:spcBef>
              <a:spcAft>
                <a:spcPct val="0"/>
              </a:spcAft>
              <a:defRPr kumimoji="1" sz="2400">
                <a:solidFill>
                  <a:schemeClr val="tx1"/>
                </a:solidFill>
                <a:latin typeface="Verdana" pitchFamily="34" charset="0"/>
                <a:ea typeface="ＭＳ Ｐゴシック" charset="-128"/>
              </a:defRPr>
            </a:lvl6pPr>
            <a:lvl7pPr marL="2971800" indent="-228600" defTabSz="942975" eaLnBrk="0" fontAlgn="base" hangingPunct="0">
              <a:spcBef>
                <a:spcPct val="0"/>
              </a:spcBef>
              <a:spcAft>
                <a:spcPct val="0"/>
              </a:spcAft>
              <a:defRPr kumimoji="1" sz="2400">
                <a:solidFill>
                  <a:schemeClr val="tx1"/>
                </a:solidFill>
                <a:latin typeface="Verdana" pitchFamily="34" charset="0"/>
                <a:ea typeface="ＭＳ Ｐゴシック" charset="-128"/>
              </a:defRPr>
            </a:lvl7pPr>
            <a:lvl8pPr marL="3429000" indent="-228600" defTabSz="942975" eaLnBrk="0" fontAlgn="base" hangingPunct="0">
              <a:spcBef>
                <a:spcPct val="0"/>
              </a:spcBef>
              <a:spcAft>
                <a:spcPct val="0"/>
              </a:spcAft>
              <a:defRPr kumimoji="1" sz="2400">
                <a:solidFill>
                  <a:schemeClr val="tx1"/>
                </a:solidFill>
                <a:latin typeface="Verdana" pitchFamily="34" charset="0"/>
                <a:ea typeface="ＭＳ Ｐゴシック" charset="-128"/>
              </a:defRPr>
            </a:lvl8pPr>
            <a:lvl9pPr marL="3886200" indent="-228600" defTabSz="942975" eaLnBrk="0" fontAlgn="base" hangingPunct="0">
              <a:spcBef>
                <a:spcPct val="0"/>
              </a:spcBef>
              <a:spcAft>
                <a:spcPct val="0"/>
              </a:spcAft>
              <a:defRPr kumimoji="1" sz="2400">
                <a:solidFill>
                  <a:schemeClr val="tx1"/>
                </a:solidFill>
                <a:latin typeface="Verdana" pitchFamily="34" charset="0"/>
                <a:ea typeface="ＭＳ Ｐゴシック" charset="-128"/>
              </a:defRPr>
            </a:lvl9pPr>
          </a:lstStyle>
          <a:p>
            <a:pPr algn="r" eaLnBrk="1" hangingPunct="1"/>
            <a:fld id="{37ECB9F5-B661-46F3-9CBC-B663632DCC83}" type="slidenum">
              <a:rPr lang="en-US" altLang="ja-JP" sz="1200">
                <a:solidFill>
                  <a:prstClr val="black"/>
                </a:solidFill>
                <a:latin typeface="Times New Roman" pitchFamily="18" charset="0"/>
              </a:rPr>
              <a:pPr algn="r" eaLnBrk="1" hangingPunct="1"/>
              <a:t>5</a:t>
            </a:fld>
            <a:endParaRPr lang="en-US" altLang="ja-JP" sz="1200">
              <a:solidFill>
                <a:prstClr val="black"/>
              </a:solidFill>
              <a:latin typeface="Times New Roman" pitchFamily="18" charset="0"/>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ja-JP" smtClean="0"/>
              <a:t>This slide shows the three dimensional CT taken from the previous stent model.  Also, we digitally cut the stent in half, longitudinally.  We notice that there are three layers of metal in the proximal portion of the bifurcated model. </a:t>
            </a:r>
            <a:endParaRPr lang="ja-JP"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txBox="1">
            <a:spLocks noGrp="1" noChangeArrowheads="1"/>
          </p:cNvSpPr>
          <p:nvPr/>
        </p:nvSpPr>
        <p:spPr bwMode="auto">
          <a:xfrm>
            <a:off x="3887224" y="8686579"/>
            <a:ext cx="2970776" cy="457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348" tIns="47174" rIns="94348" bIns="47174" anchor="b"/>
          <a:lstStyle>
            <a:lvl1pPr defTabSz="942975" eaLnBrk="0" hangingPunct="0">
              <a:defRPr kumimoji="1" sz="2400">
                <a:solidFill>
                  <a:schemeClr val="tx1"/>
                </a:solidFill>
                <a:latin typeface="Verdana" pitchFamily="34" charset="0"/>
                <a:ea typeface="ＭＳ Ｐゴシック" charset="-128"/>
              </a:defRPr>
            </a:lvl1pPr>
            <a:lvl2pPr marL="742950" indent="-285750" defTabSz="942975" eaLnBrk="0" hangingPunct="0">
              <a:defRPr kumimoji="1" sz="2400">
                <a:solidFill>
                  <a:schemeClr val="tx1"/>
                </a:solidFill>
                <a:latin typeface="Verdana" pitchFamily="34" charset="0"/>
                <a:ea typeface="ＭＳ Ｐゴシック" charset="-128"/>
              </a:defRPr>
            </a:lvl2pPr>
            <a:lvl3pPr marL="1143000" indent="-228600" defTabSz="942975" eaLnBrk="0" hangingPunct="0">
              <a:defRPr kumimoji="1" sz="2400">
                <a:solidFill>
                  <a:schemeClr val="tx1"/>
                </a:solidFill>
                <a:latin typeface="Verdana" pitchFamily="34" charset="0"/>
                <a:ea typeface="ＭＳ Ｐゴシック" charset="-128"/>
              </a:defRPr>
            </a:lvl3pPr>
            <a:lvl4pPr marL="1600200" indent="-228600" defTabSz="942975" eaLnBrk="0" hangingPunct="0">
              <a:defRPr kumimoji="1" sz="2400">
                <a:solidFill>
                  <a:schemeClr val="tx1"/>
                </a:solidFill>
                <a:latin typeface="Verdana" pitchFamily="34" charset="0"/>
                <a:ea typeface="ＭＳ Ｐゴシック" charset="-128"/>
              </a:defRPr>
            </a:lvl4pPr>
            <a:lvl5pPr marL="2057400" indent="-228600" defTabSz="942975" eaLnBrk="0" hangingPunct="0">
              <a:defRPr kumimoji="1" sz="2400">
                <a:solidFill>
                  <a:schemeClr val="tx1"/>
                </a:solidFill>
                <a:latin typeface="Verdana" pitchFamily="34" charset="0"/>
                <a:ea typeface="ＭＳ Ｐゴシック" charset="-128"/>
              </a:defRPr>
            </a:lvl5pPr>
            <a:lvl6pPr marL="2514600" indent="-228600" defTabSz="942975" eaLnBrk="0" fontAlgn="base" hangingPunct="0">
              <a:spcBef>
                <a:spcPct val="0"/>
              </a:spcBef>
              <a:spcAft>
                <a:spcPct val="0"/>
              </a:spcAft>
              <a:defRPr kumimoji="1" sz="2400">
                <a:solidFill>
                  <a:schemeClr val="tx1"/>
                </a:solidFill>
                <a:latin typeface="Verdana" pitchFamily="34" charset="0"/>
                <a:ea typeface="ＭＳ Ｐゴシック" charset="-128"/>
              </a:defRPr>
            </a:lvl6pPr>
            <a:lvl7pPr marL="2971800" indent="-228600" defTabSz="942975" eaLnBrk="0" fontAlgn="base" hangingPunct="0">
              <a:spcBef>
                <a:spcPct val="0"/>
              </a:spcBef>
              <a:spcAft>
                <a:spcPct val="0"/>
              </a:spcAft>
              <a:defRPr kumimoji="1" sz="2400">
                <a:solidFill>
                  <a:schemeClr val="tx1"/>
                </a:solidFill>
                <a:latin typeface="Verdana" pitchFamily="34" charset="0"/>
                <a:ea typeface="ＭＳ Ｐゴシック" charset="-128"/>
              </a:defRPr>
            </a:lvl7pPr>
            <a:lvl8pPr marL="3429000" indent="-228600" defTabSz="942975" eaLnBrk="0" fontAlgn="base" hangingPunct="0">
              <a:spcBef>
                <a:spcPct val="0"/>
              </a:spcBef>
              <a:spcAft>
                <a:spcPct val="0"/>
              </a:spcAft>
              <a:defRPr kumimoji="1" sz="2400">
                <a:solidFill>
                  <a:schemeClr val="tx1"/>
                </a:solidFill>
                <a:latin typeface="Verdana" pitchFamily="34" charset="0"/>
                <a:ea typeface="ＭＳ Ｐゴシック" charset="-128"/>
              </a:defRPr>
            </a:lvl8pPr>
            <a:lvl9pPr marL="3886200" indent="-228600" defTabSz="942975" eaLnBrk="0" fontAlgn="base" hangingPunct="0">
              <a:spcBef>
                <a:spcPct val="0"/>
              </a:spcBef>
              <a:spcAft>
                <a:spcPct val="0"/>
              </a:spcAft>
              <a:defRPr kumimoji="1" sz="2400">
                <a:solidFill>
                  <a:schemeClr val="tx1"/>
                </a:solidFill>
                <a:latin typeface="Verdana" pitchFamily="34" charset="0"/>
                <a:ea typeface="ＭＳ Ｐゴシック" charset="-128"/>
              </a:defRPr>
            </a:lvl9pPr>
          </a:lstStyle>
          <a:p>
            <a:pPr algn="r" eaLnBrk="1" hangingPunct="1"/>
            <a:fld id="{C545D0D9-800D-403B-B919-E74955BA5F2B}" type="slidenum">
              <a:rPr lang="en-US" altLang="ja-JP" sz="1200">
                <a:solidFill>
                  <a:prstClr val="black"/>
                </a:solidFill>
                <a:latin typeface="Times New Roman" pitchFamily="18" charset="0"/>
              </a:rPr>
              <a:pPr algn="r" eaLnBrk="1" hangingPunct="1"/>
              <a:t>6</a:t>
            </a:fld>
            <a:endParaRPr lang="en-US" altLang="ja-JP" sz="1200">
              <a:solidFill>
                <a:prstClr val="black"/>
              </a:solidFill>
              <a:latin typeface="Times New Roman" pitchFamily="18"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sz="1400" smtClean="0"/>
              <a:t>Although the tube size is different from the previous model, we inserted two stents using the same crush stnet technique.  We also post-dilated using KBT at 18atm after implanting the two stents. </a:t>
            </a:r>
            <a:endParaRPr lang="ja-JP" altLang="en-US" sz="1400" smtClean="0"/>
          </a:p>
          <a:p>
            <a:r>
              <a:rPr lang="en-US" altLang="ja-JP" sz="1400" smtClean="0"/>
              <a:t> </a:t>
            </a:r>
            <a:endParaRPr lang="ja-JP" altLang="en-US" sz="1400" smtClean="0"/>
          </a:p>
          <a:p>
            <a:r>
              <a:rPr lang="en-US" altLang="ja-JP" sz="1400" smtClean="0"/>
              <a:t>When looking at the cross-sectional view of this model, the 2 stent struts showed a jailing effect in this model. This is why sometimes the results are not good, </a:t>
            </a:r>
            <a:r>
              <a:rPr lang="en-US" altLang="ja-JP" smtClean="0"/>
              <a:t>It doesn’t make an enough expansion because of two complex overlapping stent struts.  This image shows very clearly the limitations of this technique.</a:t>
            </a:r>
            <a:endParaRPr lang="ja-JP" altLang="en-US" smtClean="0"/>
          </a:p>
          <a:p>
            <a:endParaRPr lang="ja-JP" altLang="en-US" sz="140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スライド イメージ プレースホルダ 1"/>
          <p:cNvSpPr>
            <a:spLocks noGrp="1" noRot="1" noChangeAspect="1" noTextEdit="1"/>
          </p:cNvSpPr>
          <p:nvPr>
            <p:ph type="sldImg"/>
          </p:nvPr>
        </p:nvSpPr>
        <p:spPr>
          <a:ln/>
        </p:spPr>
      </p:sp>
      <p:sp>
        <p:nvSpPr>
          <p:cNvPr id="73731"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smtClean="0"/>
              <a:t>And it is a miracle that the guide wire gets through the same hole of stent struts even in-vitro model. Under x-ray, no one knows where the guide wire going to.</a:t>
            </a:r>
            <a:endParaRPr lang="ja-JP" altLang="en-US" smtClean="0"/>
          </a:p>
          <a:p>
            <a:endParaRPr lang="ja-JP" altLang="en-US" smtClean="0"/>
          </a:p>
        </p:txBody>
      </p:sp>
      <p:sp>
        <p:nvSpPr>
          <p:cNvPr id="73732"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5" eaLnBrk="0" hangingPunct="0">
              <a:defRPr kumimoji="1" sz="2400">
                <a:solidFill>
                  <a:schemeClr val="tx1"/>
                </a:solidFill>
                <a:latin typeface="Verdana" pitchFamily="34" charset="0"/>
                <a:ea typeface="ＭＳ Ｐゴシック" charset="-128"/>
              </a:defRPr>
            </a:lvl1pPr>
            <a:lvl2pPr marL="742950" indent="-285750" defTabSz="942975" eaLnBrk="0" hangingPunct="0">
              <a:defRPr kumimoji="1" sz="2400">
                <a:solidFill>
                  <a:schemeClr val="tx1"/>
                </a:solidFill>
                <a:latin typeface="Verdana" pitchFamily="34" charset="0"/>
                <a:ea typeface="ＭＳ Ｐゴシック" charset="-128"/>
              </a:defRPr>
            </a:lvl2pPr>
            <a:lvl3pPr marL="1143000" indent="-228600" defTabSz="942975" eaLnBrk="0" hangingPunct="0">
              <a:defRPr kumimoji="1" sz="2400">
                <a:solidFill>
                  <a:schemeClr val="tx1"/>
                </a:solidFill>
                <a:latin typeface="Verdana" pitchFamily="34" charset="0"/>
                <a:ea typeface="ＭＳ Ｐゴシック" charset="-128"/>
              </a:defRPr>
            </a:lvl3pPr>
            <a:lvl4pPr marL="1600200" indent="-228600" defTabSz="942975" eaLnBrk="0" hangingPunct="0">
              <a:defRPr kumimoji="1" sz="2400">
                <a:solidFill>
                  <a:schemeClr val="tx1"/>
                </a:solidFill>
                <a:latin typeface="Verdana" pitchFamily="34" charset="0"/>
                <a:ea typeface="ＭＳ Ｐゴシック" charset="-128"/>
              </a:defRPr>
            </a:lvl4pPr>
            <a:lvl5pPr marL="2057400" indent="-228600" defTabSz="942975" eaLnBrk="0" hangingPunct="0">
              <a:defRPr kumimoji="1" sz="2400">
                <a:solidFill>
                  <a:schemeClr val="tx1"/>
                </a:solidFill>
                <a:latin typeface="Verdana" pitchFamily="34" charset="0"/>
                <a:ea typeface="ＭＳ Ｐゴシック" charset="-128"/>
              </a:defRPr>
            </a:lvl5pPr>
            <a:lvl6pPr marL="2514600" indent="-228600" defTabSz="942975" eaLnBrk="0" fontAlgn="base" hangingPunct="0">
              <a:spcBef>
                <a:spcPct val="0"/>
              </a:spcBef>
              <a:spcAft>
                <a:spcPct val="0"/>
              </a:spcAft>
              <a:defRPr kumimoji="1" sz="2400">
                <a:solidFill>
                  <a:schemeClr val="tx1"/>
                </a:solidFill>
                <a:latin typeface="Verdana" pitchFamily="34" charset="0"/>
                <a:ea typeface="ＭＳ Ｐゴシック" charset="-128"/>
              </a:defRPr>
            </a:lvl6pPr>
            <a:lvl7pPr marL="2971800" indent="-228600" defTabSz="942975" eaLnBrk="0" fontAlgn="base" hangingPunct="0">
              <a:spcBef>
                <a:spcPct val="0"/>
              </a:spcBef>
              <a:spcAft>
                <a:spcPct val="0"/>
              </a:spcAft>
              <a:defRPr kumimoji="1" sz="2400">
                <a:solidFill>
                  <a:schemeClr val="tx1"/>
                </a:solidFill>
                <a:latin typeface="Verdana" pitchFamily="34" charset="0"/>
                <a:ea typeface="ＭＳ Ｐゴシック" charset="-128"/>
              </a:defRPr>
            </a:lvl7pPr>
            <a:lvl8pPr marL="3429000" indent="-228600" defTabSz="942975" eaLnBrk="0" fontAlgn="base" hangingPunct="0">
              <a:spcBef>
                <a:spcPct val="0"/>
              </a:spcBef>
              <a:spcAft>
                <a:spcPct val="0"/>
              </a:spcAft>
              <a:defRPr kumimoji="1" sz="2400">
                <a:solidFill>
                  <a:schemeClr val="tx1"/>
                </a:solidFill>
                <a:latin typeface="Verdana" pitchFamily="34" charset="0"/>
                <a:ea typeface="ＭＳ Ｐゴシック" charset="-128"/>
              </a:defRPr>
            </a:lvl8pPr>
            <a:lvl9pPr marL="3886200" indent="-228600" defTabSz="942975" eaLnBrk="0" fontAlgn="base" hangingPunct="0">
              <a:spcBef>
                <a:spcPct val="0"/>
              </a:spcBef>
              <a:spcAft>
                <a:spcPct val="0"/>
              </a:spcAft>
              <a:defRPr kumimoji="1" sz="2400">
                <a:solidFill>
                  <a:schemeClr val="tx1"/>
                </a:solidFill>
                <a:latin typeface="Verdana" pitchFamily="34" charset="0"/>
                <a:ea typeface="ＭＳ Ｐゴシック" charset="-128"/>
              </a:defRPr>
            </a:lvl9pPr>
          </a:lstStyle>
          <a:p>
            <a:pPr eaLnBrk="1" hangingPunct="1"/>
            <a:fld id="{1C498D10-EEFD-4C8A-984C-E5D364BF98BD}" type="slidenum">
              <a:rPr lang="en-US" altLang="ja-JP" sz="1200" smtClean="0">
                <a:solidFill>
                  <a:prstClr val="black"/>
                </a:solidFill>
                <a:latin typeface="Times New Roman" pitchFamily="18" charset="0"/>
                <a:ea typeface="MS UI Gothic" pitchFamily="50" charset="-128"/>
              </a:rPr>
              <a:pPr eaLnBrk="1" hangingPunct="1"/>
              <a:t>7</a:t>
            </a:fld>
            <a:endParaRPr lang="en-US" altLang="ja-JP" sz="1200" smtClean="0">
              <a:solidFill>
                <a:prstClr val="black"/>
              </a:solidFill>
              <a:latin typeface="Times New Roman" pitchFamily="18" charset="0"/>
              <a:ea typeface="MS UI Gothic" pitchFamily="50"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This</a:t>
            </a:r>
            <a:r>
              <a:rPr kumimoji="1" lang="en-US" altLang="ja-JP" baseline="0" dirty="0" smtClean="0"/>
              <a:t> is a </a:t>
            </a:r>
            <a:r>
              <a:rPr kumimoji="1" lang="en-US" altLang="ja-JP" baseline="0" dirty="0" err="1" smtClean="0"/>
              <a:t>crossability</a:t>
            </a:r>
            <a:r>
              <a:rPr kumimoji="1" lang="en-US" altLang="ja-JP" baseline="0" dirty="0" smtClean="0"/>
              <a:t> test using severe </a:t>
            </a:r>
            <a:r>
              <a:rPr kumimoji="1" lang="en-US" altLang="ja-JP" baseline="0" dirty="0" err="1" smtClean="0"/>
              <a:t>throchas</a:t>
            </a:r>
            <a:r>
              <a:rPr kumimoji="1" lang="en-US" altLang="ja-JP" baseline="0" dirty="0" smtClean="0"/>
              <a:t> lesion.  We can understand clearly the deformation of distal part strut especially stent</a:t>
            </a:r>
          </a:p>
          <a:p>
            <a:endParaRPr kumimoji="1" lang="ja-JP" altLang="en-US" dirty="0"/>
          </a:p>
        </p:txBody>
      </p:sp>
      <p:sp>
        <p:nvSpPr>
          <p:cNvPr id="4" name="スライド番号プレースホルダー 3"/>
          <p:cNvSpPr>
            <a:spLocks noGrp="1"/>
          </p:cNvSpPr>
          <p:nvPr>
            <p:ph type="sldNum" sz="quarter" idx="10"/>
          </p:nvPr>
        </p:nvSpPr>
        <p:spPr/>
        <p:txBody>
          <a:bodyPr/>
          <a:lstStyle/>
          <a:p>
            <a:fld id="{0BAE8BC9-D645-4655-BFF0-E78E7D1667E9}" type="slidenum">
              <a:rPr lang="ja-JP" altLang="en-US" smtClean="0">
                <a:solidFill>
                  <a:prstClr val="black"/>
                </a:solidFill>
                <a:latin typeface="Calibri"/>
                <a:ea typeface="ＭＳ Ｐゴシック"/>
              </a:rPr>
              <a:pPr/>
              <a:t>8</a:t>
            </a:fld>
            <a:endParaRPr lang="ja-JP" altLang="en-US">
              <a:solidFill>
                <a:prstClr val="black"/>
              </a:solidFill>
              <a:latin typeface="Calibri"/>
              <a:ea typeface="ＭＳ Ｐゴシック"/>
            </a:endParaRPr>
          </a:p>
        </p:txBody>
      </p:sp>
    </p:spTree>
    <p:extLst>
      <p:ext uri="{BB962C8B-B14F-4D97-AF65-F5344CB8AC3E}">
        <p14:creationId xmlns:p14="http://schemas.microsoft.com/office/powerpoint/2010/main" val="7680486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Using computer simulation tent, we can</a:t>
            </a:r>
            <a:r>
              <a:rPr kumimoji="1" lang="en-US" altLang="ja-JP" baseline="0" dirty="0" smtClean="0"/>
              <a:t> finds the vessel received axial stress after stenting</a:t>
            </a:r>
            <a:endParaRPr kumimoji="1" lang="ja-JP" altLang="en-US" dirty="0"/>
          </a:p>
        </p:txBody>
      </p:sp>
      <p:sp>
        <p:nvSpPr>
          <p:cNvPr id="4" name="スライド番号プレースホルダー 3"/>
          <p:cNvSpPr>
            <a:spLocks noGrp="1"/>
          </p:cNvSpPr>
          <p:nvPr>
            <p:ph type="sldNum" sz="quarter" idx="10"/>
          </p:nvPr>
        </p:nvSpPr>
        <p:spPr/>
        <p:txBody>
          <a:bodyPr/>
          <a:lstStyle/>
          <a:p>
            <a:fld id="{D95F7643-5BE8-4CD9-BD52-25355280D978}" type="slidenum">
              <a:rPr kumimoji="1" lang="ja-JP" altLang="en-US" smtClean="0"/>
              <a:t>9</a:t>
            </a:fld>
            <a:endParaRPr kumimoji="1" lang="ja-JP" altLang="en-US"/>
          </a:p>
        </p:txBody>
      </p:sp>
    </p:spTree>
    <p:extLst>
      <p:ext uri="{BB962C8B-B14F-4D97-AF65-F5344CB8AC3E}">
        <p14:creationId xmlns:p14="http://schemas.microsoft.com/office/powerpoint/2010/main" val="31783940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pPr>
              <a:defRPr/>
            </a:pPr>
            <a:fld id="{3A48C137-BA58-451D-904A-40C7054C4E31}" type="datetimeFigureOut">
              <a:rPr lang="ja-JP" altLang="en-US" smtClean="0">
                <a:solidFill>
                  <a:srgbClr val="D6ECFF"/>
                </a:solidFill>
              </a:rPr>
              <a:pPr>
                <a:defRPr/>
              </a:pPr>
              <a:t>14/12/13</a:t>
            </a:fld>
            <a:endParaRPr lang="ja-JP" altLang="en-US">
              <a:solidFill>
                <a:srgbClr val="D6ECFF"/>
              </a:solidFill>
            </a:endParaRPr>
          </a:p>
        </p:txBody>
      </p:sp>
      <p:sp>
        <p:nvSpPr>
          <p:cNvPr id="5" name="フッター プレースホルダー 4"/>
          <p:cNvSpPr>
            <a:spLocks noGrp="1"/>
          </p:cNvSpPr>
          <p:nvPr>
            <p:ph type="ftr" sz="quarter" idx="11"/>
          </p:nvPr>
        </p:nvSpPr>
        <p:spPr/>
        <p:txBody>
          <a:bodyPr/>
          <a:lstStyle/>
          <a:p>
            <a:pPr>
              <a:defRPr/>
            </a:pPr>
            <a:endParaRPr lang="ja-JP" altLang="en-US">
              <a:solidFill>
                <a:srgbClr val="D6ECFF"/>
              </a:solidFill>
            </a:endParaRPr>
          </a:p>
        </p:txBody>
      </p:sp>
      <p:sp>
        <p:nvSpPr>
          <p:cNvPr id="6" name="スライド番号プレースホルダー 5"/>
          <p:cNvSpPr>
            <a:spLocks noGrp="1"/>
          </p:cNvSpPr>
          <p:nvPr>
            <p:ph type="sldNum" sz="quarter" idx="12"/>
          </p:nvPr>
        </p:nvSpPr>
        <p:spPr/>
        <p:txBody>
          <a:bodyPr/>
          <a:lstStyle/>
          <a:p>
            <a:pPr>
              <a:defRPr/>
            </a:pPr>
            <a:fld id="{0C65473F-624F-417C-8560-AABD31011EA0}" type="slidenum">
              <a:rPr lang="ja-JP" altLang="en-US" smtClean="0">
                <a:solidFill>
                  <a:srgbClr val="D6ECFF"/>
                </a:solidFill>
              </a:rPr>
              <a:pPr>
                <a:defRPr/>
              </a:pPr>
              <a:t>‹#›</a:t>
            </a:fld>
            <a:endParaRPr lang="ja-JP" altLang="en-US">
              <a:solidFill>
                <a:srgbClr val="D6ECFF"/>
              </a:solidFill>
            </a:endParaRPr>
          </a:p>
        </p:txBody>
      </p:sp>
    </p:spTree>
    <p:extLst>
      <p:ext uri="{BB962C8B-B14F-4D97-AF65-F5344CB8AC3E}">
        <p14:creationId xmlns:p14="http://schemas.microsoft.com/office/powerpoint/2010/main" val="23833672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pPr fontAlgn="base">
              <a:spcBef>
                <a:spcPct val="0"/>
              </a:spcBef>
              <a:spcAft>
                <a:spcPct val="0"/>
              </a:spcAft>
              <a:defRPr/>
            </a:pPr>
            <a:fld id="{43B01C09-8464-4F0C-AFD6-2A750AFD8960}" type="datetimeFigureOut">
              <a:rPr lang="ja-JP" altLang="en-US" smtClean="0">
                <a:solidFill>
                  <a:srgbClr val="D6ECFF"/>
                </a:solidFill>
                <a:effectLst>
                  <a:outerShdw blurRad="38100" dist="38100" dir="2700000" algn="tl">
                    <a:srgbClr val="000000">
                      <a:alpha val="43137"/>
                    </a:srgbClr>
                  </a:outerShdw>
                </a:effectLst>
                <a:latin typeface="Times New Roman" pitchFamily="18" charset="0"/>
              </a:rPr>
              <a:pPr fontAlgn="base">
                <a:spcBef>
                  <a:spcPct val="0"/>
                </a:spcBef>
                <a:spcAft>
                  <a:spcPct val="0"/>
                </a:spcAft>
                <a:defRPr/>
              </a:pPr>
              <a:t>14/12/13</a:t>
            </a:fld>
            <a:endParaRPr lang="ja-JP" altLang="en-US">
              <a:solidFill>
                <a:srgbClr val="D6ECFF"/>
              </a:solidFill>
              <a:effectLst>
                <a:outerShdw blurRad="38100" dist="38100" dir="2700000" algn="tl">
                  <a:srgbClr val="000000">
                    <a:alpha val="43137"/>
                  </a:srgbClr>
                </a:outerShdw>
              </a:effectLst>
              <a:latin typeface="Times New Roman" pitchFamily="18" charset="0"/>
            </a:endParaRPr>
          </a:p>
        </p:txBody>
      </p:sp>
      <p:sp>
        <p:nvSpPr>
          <p:cNvPr id="5" name="フッター プレースホルダー 4"/>
          <p:cNvSpPr>
            <a:spLocks noGrp="1"/>
          </p:cNvSpPr>
          <p:nvPr>
            <p:ph type="ftr" sz="quarter" idx="11"/>
          </p:nvPr>
        </p:nvSpPr>
        <p:spPr/>
        <p:txBody>
          <a:bodyPr/>
          <a:lstStyle/>
          <a:p>
            <a:pPr fontAlgn="base">
              <a:spcBef>
                <a:spcPct val="0"/>
              </a:spcBef>
              <a:spcAft>
                <a:spcPct val="0"/>
              </a:spcAft>
              <a:defRPr/>
            </a:pPr>
            <a:endParaRPr lang="ja-JP" altLang="en-US">
              <a:solidFill>
                <a:srgbClr val="D6ECFF"/>
              </a:solidFill>
              <a:effectLst>
                <a:outerShdw blurRad="38100" dist="38100" dir="2700000" algn="tl">
                  <a:srgbClr val="000000">
                    <a:alpha val="43137"/>
                  </a:srgbClr>
                </a:outerShdw>
              </a:effectLst>
              <a:latin typeface="Times New Roman" pitchFamily="18" charset="0"/>
            </a:endParaRPr>
          </a:p>
        </p:txBody>
      </p:sp>
      <p:sp>
        <p:nvSpPr>
          <p:cNvPr id="6" name="スライド番号プレースホルダー 5"/>
          <p:cNvSpPr>
            <a:spLocks noGrp="1"/>
          </p:cNvSpPr>
          <p:nvPr>
            <p:ph type="sldNum" sz="quarter" idx="12"/>
          </p:nvPr>
        </p:nvSpPr>
        <p:spPr/>
        <p:txBody>
          <a:bodyPr/>
          <a:lstStyle/>
          <a:p>
            <a:pPr fontAlgn="base">
              <a:spcBef>
                <a:spcPct val="0"/>
              </a:spcBef>
              <a:spcAft>
                <a:spcPct val="0"/>
              </a:spcAft>
              <a:defRPr/>
            </a:pPr>
            <a:fld id="{957C19BC-4A76-42BD-927F-0934856C531B}" type="slidenum">
              <a:rPr lang="ja-JP" altLang="en-US" smtClean="0">
                <a:solidFill>
                  <a:srgbClr val="D6ECFF"/>
                </a:solidFill>
                <a:effectLst>
                  <a:outerShdw blurRad="38100" dist="38100" dir="2700000" algn="tl">
                    <a:srgbClr val="000000">
                      <a:alpha val="43137"/>
                    </a:srgbClr>
                  </a:outerShdw>
                </a:effectLst>
                <a:latin typeface="Times New Roman" pitchFamily="18" charset="0"/>
              </a:rPr>
              <a:pPr fontAlgn="base">
                <a:spcBef>
                  <a:spcPct val="0"/>
                </a:spcBef>
                <a:spcAft>
                  <a:spcPct val="0"/>
                </a:spcAft>
                <a:defRPr/>
              </a:pPr>
              <a:t>‹#›</a:t>
            </a:fld>
            <a:endParaRPr lang="ja-JP" altLang="en-US">
              <a:solidFill>
                <a:srgbClr val="D6ECFF"/>
              </a:solidFill>
              <a:effectLst>
                <a:outerShdw blurRad="38100" dist="38100" dir="2700000" algn="tl">
                  <a:srgbClr val="000000">
                    <a:alpha val="43137"/>
                  </a:srgbClr>
                </a:outerShdw>
              </a:effectLst>
              <a:latin typeface="Times New Roman" pitchFamily="18" charset="0"/>
            </a:endParaRPr>
          </a:p>
        </p:txBody>
      </p:sp>
    </p:spTree>
    <p:extLst>
      <p:ext uri="{BB962C8B-B14F-4D97-AF65-F5344CB8AC3E}">
        <p14:creationId xmlns:p14="http://schemas.microsoft.com/office/powerpoint/2010/main" val="3876350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7239000" cy="990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219200"/>
            <a:ext cx="4267200" cy="5410200"/>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quarter" idx="2"/>
          </p:nvPr>
        </p:nvSpPr>
        <p:spPr>
          <a:xfrm>
            <a:off x="4648200" y="1219200"/>
            <a:ext cx="4267200" cy="26289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000500"/>
            <a:ext cx="4267200" cy="26289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9100860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0" y="0"/>
            <a:ext cx="9067800" cy="6629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68992738"/>
      </p:ext>
    </p:extLst>
  </p:cSld>
  <p:clrMapOvr>
    <a:masterClrMapping/>
  </p:clrMapOvr>
  <p:transition xmlns:p14="http://schemas.microsoft.com/office/powerpoint/2010/main" spd="med">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7" name="Chart Placeholder 6"/>
          <p:cNvSpPr>
            <a:spLocks noGrp="1"/>
          </p:cNvSpPr>
          <p:nvPr>
            <p:ph type="chart" sz="quarter" idx="12"/>
          </p:nvPr>
        </p:nvSpPr>
        <p:spPr>
          <a:xfrm>
            <a:off x="457200" y="1219200"/>
            <a:ext cx="8229600" cy="3886200"/>
          </a:xfrm>
        </p:spPr>
        <p:txBody>
          <a:bodyPr/>
          <a:lstStyle/>
          <a:p>
            <a:pPr lvl="0"/>
            <a:r>
              <a:rPr lang="en-US" noProof="0" dirty="0" smtClean="0"/>
              <a:t>Click icon to add chart</a:t>
            </a:r>
            <a:endParaRPr lang="en-US" noProof="0" dirty="0"/>
          </a:p>
        </p:txBody>
      </p:sp>
      <p:sp>
        <p:nvSpPr>
          <p:cNvPr id="9" name="Table Placeholder 8"/>
          <p:cNvSpPr>
            <a:spLocks noGrp="1"/>
          </p:cNvSpPr>
          <p:nvPr>
            <p:ph type="tbl" sz="quarter" idx="13"/>
          </p:nvPr>
        </p:nvSpPr>
        <p:spPr>
          <a:xfrm>
            <a:off x="224028" y="5181600"/>
            <a:ext cx="8695944" cy="978408"/>
          </a:xfrm>
        </p:spPr>
        <p:txBody>
          <a:bodyPr/>
          <a:lstStyle/>
          <a:p>
            <a:pPr lvl="0"/>
            <a:r>
              <a:rPr lang="en-US" noProof="0" dirty="0" smtClean="0"/>
              <a:t>Click icon to add table</a:t>
            </a:r>
            <a:endParaRPr lang="en-US" noProof="0" dirty="0"/>
          </a:p>
        </p:txBody>
      </p:sp>
      <p:sp>
        <p:nvSpPr>
          <p:cNvPr id="5" name="Footer Placeholder 4"/>
          <p:cNvSpPr>
            <a:spLocks noGrp="1"/>
          </p:cNvSpPr>
          <p:nvPr>
            <p:ph type="ftr" sz="quarter" idx="14"/>
          </p:nvPr>
        </p:nvSpPr>
        <p:spPr>
          <a:xfrm>
            <a:off x="2381250" y="6318250"/>
            <a:ext cx="4464050" cy="393700"/>
          </a:xfrm>
          <a:prstGeom prst="rect">
            <a:avLst/>
          </a:prstGeom>
        </p:spPr>
        <p:txBody>
          <a:bodyPr/>
          <a:lstStyle>
            <a:lvl1pPr fontAlgn="auto">
              <a:spcBef>
                <a:spcPts val="0"/>
              </a:spcBef>
              <a:spcAft>
                <a:spcPts val="0"/>
              </a:spcAft>
              <a:defRPr dirty="0">
                <a:solidFill>
                  <a:srgbClr val="FFFFFF"/>
                </a:solidFill>
                <a:latin typeface="Arial"/>
              </a:defRPr>
            </a:lvl1pPr>
          </a:lstStyle>
          <a:p>
            <a:pPr>
              <a:defRPr/>
            </a:pPr>
            <a:endParaRPr kumimoji="0" lang="en-US"/>
          </a:p>
        </p:txBody>
      </p:sp>
    </p:spTree>
    <p:extLst>
      <p:ext uri="{BB962C8B-B14F-4D97-AF65-F5344CB8AC3E}">
        <p14:creationId xmlns:p14="http://schemas.microsoft.com/office/powerpoint/2010/main" val="495021412"/>
      </p:ext>
    </p:extLst>
  </p:cSld>
  <p:clrMapOvr>
    <a:masterClrMapping/>
  </p:clrMapOvr>
  <p:transition xmlns:p14="http://schemas.microsoft.com/office/powerpoint/2010/main">
    <p:wipe dir="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1986" name="Title Placeholder 1"/>
          <p:cNvSpPr>
            <a:spLocks noGrp="1"/>
          </p:cNvSpPr>
          <p:nvPr>
            <p:ph type="ctrTitle"/>
          </p:nvPr>
        </p:nvSpPr>
        <p:spPr>
          <a:xfrm>
            <a:off x="685800" y="3108325"/>
            <a:ext cx="7772400" cy="641350"/>
          </a:xfrm>
        </p:spPr>
        <p:txBody>
          <a:bodyPr/>
          <a:lstStyle>
            <a:lvl1pPr algn="ctr">
              <a:defRPr/>
            </a:lvl1pPr>
          </a:lstStyle>
          <a:p>
            <a:pPr lvl="0"/>
            <a:r>
              <a:rPr lang="en-US" noProof="0" smtClean="0"/>
              <a:t>Click to edit Master title style</a:t>
            </a:r>
          </a:p>
        </p:txBody>
      </p:sp>
      <p:sp>
        <p:nvSpPr>
          <p:cNvPr id="41987" name="Text Placeholder 2"/>
          <p:cNvSpPr>
            <a:spLocks noGrp="1"/>
          </p:cNvSpPr>
          <p:nvPr>
            <p:ph type="subTitle" idx="1"/>
          </p:nvPr>
        </p:nvSpPr>
        <p:spPr>
          <a:xfrm>
            <a:off x="1371600" y="4005263"/>
            <a:ext cx="6400800" cy="525462"/>
          </a:xfrm>
          <a:extLst/>
        </p:spPr>
        <p:txBody>
          <a:bodyPr/>
          <a:lstStyle>
            <a:lvl1pPr marL="0" indent="0" algn="ctr">
              <a:buFont typeface="Wingdings" pitchFamily="2" charset="2"/>
              <a:buNone/>
              <a:defRPr sz="2800"/>
            </a:lvl1pPr>
          </a:lstStyle>
          <a:p>
            <a:pPr lvl="0"/>
            <a:r>
              <a:rPr lang="en-US" noProof="0" smtClean="0"/>
              <a:t>Click to edit Master subtitle style</a:t>
            </a:r>
          </a:p>
        </p:txBody>
      </p:sp>
    </p:spTree>
    <p:extLst>
      <p:ext uri="{BB962C8B-B14F-4D97-AF65-F5344CB8AC3E}">
        <p14:creationId xmlns:p14="http://schemas.microsoft.com/office/powerpoint/2010/main" val="1315592911"/>
      </p:ext>
    </p:extLst>
  </p:cSld>
  <p:clrMapOvr>
    <a:masterClrMapping/>
  </p:clrMapOvr>
  <p:transition xmlns:p14="http://schemas.microsoft.com/office/powerpoint/2010/main" spd="med">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59046340"/>
      </p:ext>
    </p:extLst>
  </p:cSld>
  <p:clrMapOvr>
    <a:masterClrMapping/>
  </p:clrMapOvr>
  <p:transition xmlns:p14="http://schemas.microsoft.com/office/powerpoint/2010/main" spd="med">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525501602"/>
      </p:ext>
    </p:extLst>
  </p:cSld>
  <p:clrMapOvr>
    <a:masterClrMapping/>
  </p:clrMapOvr>
  <p:transition xmlns:p14="http://schemas.microsoft.com/office/powerpoint/2010/main" spd="med">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228600" y="1219200"/>
            <a:ext cx="42672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219200"/>
            <a:ext cx="42672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57571551"/>
      </p:ext>
    </p:extLst>
  </p:cSld>
  <p:clrMapOvr>
    <a:masterClrMapping/>
  </p:clrMapOvr>
  <p:transition xmlns:p14="http://schemas.microsoft.com/office/powerpoint/2010/main" spd="med">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9158834"/>
      </p:ext>
    </p:extLst>
  </p:cSld>
  <p:clrMapOvr>
    <a:masterClrMapping/>
  </p:clrMapOvr>
  <p:transition xmlns:p14="http://schemas.microsoft.com/office/powerpoint/2010/main" spd="med">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11863698"/>
      </p:ext>
    </p:extLst>
  </p:cSld>
  <p:clrMapOvr>
    <a:masterClrMapping/>
  </p:clrMapOvr>
  <p:transition xmlns:p14="http://schemas.microsoft.com/office/powerpoint/2010/main" spd="med">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4345603"/>
      </p:ext>
    </p:extLst>
  </p:cSld>
  <p:clrMapOvr>
    <a:masterClrMapping/>
  </p:clrMapOvr>
  <p:transition xmlns:p14="http://schemas.microsoft.com/office/powerpoint/2010/mai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pPr fontAlgn="base">
              <a:spcBef>
                <a:spcPct val="0"/>
              </a:spcBef>
              <a:spcAft>
                <a:spcPct val="0"/>
              </a:spcAft>
              <a:defRPr/>
            </a:pPr>
            <a:fld id="{43B01C09-8464-4F0C-AFD6-2A750AFD8960}" type="datetimeFigureOut">
              <a:rPr lang="ja-JP" altLang="en-US" smtClean="0">
                <a:solidFill>
                  <a:srgbClr val="D6ECFF"/>
                </a:solidFill>
                <a:effectLst>
                  <a:outerShdw blurRad="38100" dist="38100" dir="2700000" algn="tl">
                    <a:srgbClr val="000000">
                      <a:alpha val="43137"/>
                    </a:srgbClr>
                  </a:outerShdw>
                </a:effectLst>
                <a:latin typeface="Times New Roman" pitchFamily="18" charset="0"/>
              </a:rPr>
              <a:pPr fontAlgn="base">
                <a:spcBef>
                  <a:spcPct val="0"/>
                </a:spcBef>
                <a:spcAft>
                  <a:spcPct val="0"/>
                </a:spcAft>
                <a:defRPr/>
              </a:pPr>
              <a:t>14/12/13</a:t>
            </a:fld>
            <a:endParaRPr lang="ja-JP" altLang="en-US">
              <a:solidFill>
                <a:srgbClr val="D6ECFF"/>
              </a:solidFill>
              <a:effectLst>
                <a:outerShdw blurRad="38100" dist="38100" dir="2700000" algn="tl">
                  <a:srgbClr val="000000">
                    <a:alpha val="43137"/>
                  </a:srgbClr>
                </a:outerShdw>
              </a:effectLst>
              <a:latin typeface="Times New Roman" pitchFamily="18" charset="0"/>
            </a:endParaRPr>
          </a:p>
        </p:txBody>
      </p:sp>
      <p:sp>
        <p:nvSpPr>
          <p:cNvPr id="5" name="フッター プレースホルダー 4"/>
          <p:cNvSpPr>
            <a:spLocks noGrp="1"/>
          </p:cNvSpPr>
          <p:nvPr>
            <p:ph type="ftr" sz="quarter" idx="11"/>
          </p:nvPr>
        </p:nvSpPr>
        <p:spPr/>
        <p:txBody>
          <a:bodyPr/>
          <a:lstStyle/>
          <a:p>
            <a:pPr fontAlgn="base">
              <a:spcBef>
                <a:spcPct val="0"/>
              </a:spcBef>
              <a:spcAft>
                <a:spcPct val="0"/>
              </a:spcAft>
              <a:defRPr/>
            </a:pPr>
            <a:endParaRPr lang="ja-JP" altLang="en-US">
              <a:solidFill>
                <a:srgbClr val="D6ECFF"/>
              </a:solidFill>
              <a:effectLst>
                <a:outerShdw blurRad="38100" dist="38100" dir="2700000" algn="tl">
                  <a:srgbClr val="000000">
                    <a:alpha val="43137"/>
                  </a:srgbClr>
                </a:outerShdw>
              </a:effectLst>
              <a:latin typeface="Times New Roman" pitchFamily="18" charset="0"/>
            </a:endParaRPr>
          </a:p>
        </p:txBody>
      </p:sp>
      <p:sp>
        <p:nvSpPr>
          <p:cNvPr id="6" name="スライド番号プレースホルダー 5"/>
          <p:cNvSpPr>
            <a:spLocks noGrp="1"/>
          </p:cNvSpPr>
          <p:nvPr>
            <p:ph type="sldNum" sz="quarter" idx="12"/>
          </p:nvPr>
        </p:nvSpPr>
        <p:spPr/>
        <p:txBody>
          <a:bodyPr/>
          <a:lstStyle/>
          <a:p>
            <a:pPr fontAlgn="base">
              <a:spcBef>
                <a:spcPct val="0"/>
              </a:spcBef>
              <a:spcAft>
                <a:spcPct val="0"/>
              </a:spcAft>
              <a:defRPr/>
            </a:pPr>
            <a:fld id="{957C19BC-4A76-42BD-927F-0934856C531B}" type="slidenum">
              <a:rPr lang="ja-JP" altLang="en-US" smtClean="0">
                <a:solidFill>
                  <a:srgbClr val="D6ECFF"/>
                </a:solidFill>
                <a:effectLst>
                  <a:outerShdw blurRad="38100" dist="38100" dir="2700000" algn="tl">
                    <a:srgbClr val="000000">
                      <a:alpha val="43137"/>
                    </a:srgbClr>
                  </a:outerShdw>
                </a:effectLst>
                <a:latin typeface="Times New Roman" pitchFamily="18" charset="0"/>
              </a:rPr>
              <a:pPr fontAlgn="base">
                <a:spcBef>
                  <a:spcPct val="0"/>
                </a:spcBef>
                <a:spcAft>
                  <a:spcPct val="0"/>
                </a:spcAft>
                <a:defRPr/>
              </a:pPr>
              <a:t>‹#›</a:t>
            </a:fld>
            <a:endParaRPr lang="ja-JP" altLang="en-US">
              <a:solidFill>
                <a:srgbClr val="D6ECFF"/>
              </a:solidFill>
              <a:effectLst>
                <a:outerShdw blurRad="38100" dist="38100" dir="2700000" algn="tl">
                  <a:srgbClr val="000000">
                    <a:alpha val="43137"/>
                  </a:srgbClr>
                </a:outerShdw>
              </a:effectLst>
              <a:latin typeface="Times New Roman" pitchFamily="18" charset="0"/>
            </a:endParaRPr>
          </a:p>
        </p:txBody>
      </p:sp>
    </p:spTree>
    <p:extLst>
      <p:ext uri="{BB962C8B-B14F-4D97-AF65-F5344CB8AC3E}">
        <p14:creationId xmlns:p14="http://schemas.microsoft.com/office/powerpoint/2010/main" val="33712993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29700890"/>
      </p:ext>
    </p:extLst>
  </p:cSld>
  <p:clrMapOvr>
    <a:masterClrMapping/>
  </p:clrMapOvr>
  <p:transition xmlns:p14="http://schemas.microsoft.com/office/powerpoint/2010/main" spd="med">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65309439"/>
      </p:ext>
    </p:extLst>
  </p:cSld>
  <p:clrMapOvr>
    <a:masterClrMapping/>
  </p:clrMapOvr>
  <p:transition xmlns:p14="http://schemas.microsoft.com/office/powerpoint/2010/main" spd="med">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80662349"/>
      </p:ext>
    </p:extLst>
  </p:cSld>
  <p:clrMapOvr>
    <a:masterClrMapping/>
  </p:clrMapOvr>
  <p:transition xmlns:p14="http://schemas.microsoft.com/office/powerpoint/2010/main" spd="med">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0"/>
            <a:ext cx="2266950" cy="6629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648450" cy="6629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21220366"/>
      </p:ext>
    </p:extLst>
  </p:cSld>
  <p:clrMapOvr>
    <a:masterClrMapping/>
  </p:clrMapOvr>
  <p:transition xmlns:p14="http://schemas.microsoft.com/office/powerpoint/2010/main" spd="med">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067800" cy="64135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228600" y="1219200"/>
            <a:ext cx="8686800" cy="5410200"/>
          </a:xfrm>
        </p:spPr>
        <p:txBody>
          <a:bodyPr/>
          <a:lstStyle/>
          <a:p>
            <a:pPr lvl="0"/>
            <a:endParaRPr lang="en-US" noProof="0" smtClean="0"/>
          </a:p>
        </p:txBody>
      </p:sp>
    </p:spTree>
    <p:extLst>
      <p:ext uri="{BB962C8B-B14F-4D97-AF65-F5344CB8AC3E}">
        <p14:creationId xmlns:p14="http://schemas.microsoft.com/office/powerpoint/2010/main" val="1186847724"/>
      </p:ext>
    </p:extLst>
  </p:cSld>
  <p:clrMapOvr>
    <a:masterClrMapping/>
  </p:clrMapOvr>
  <p:transition xmlns:p14="http://schemas.microsoft.com/office/powerpoint/2010/main" spd="med">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0" y="0"/>
            <a:ext cx="9067800" cy="64135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228600" y="1219200"/>
            <a:ext cx="42672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219200"/>
            <a:ext cx="42672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228600" y="4000500"/>
            <a:ext cx="42672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000500"/>
            <a:ext cx="42672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88341077"/>
      </p:ext>
    </p:extLst>
  </p:cSld>
  <p:clrMapOvr>
    <a:masterClrMapping/>
  </p:clrMapOvr>
  <p:transition xmlns:p14="http://schemas.microsoft.com/office/powerpoint/2010/main" spd="med">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5CD47CCE-6155-486F-B345-9F1DCBF422A4}" type="datetimeFigureOut">
              <a:rPr lang="ja-JP" altLang="en-US" smtClean="0">
                <a:solidFill>
                  <a:prstClr val="white">
                    <a:tint val="75000"/>
                  </a:prstClr>
                </a:solidFill>
              </a:rPr>
              <a:pPr/>
              <a:t>14/12/13</a:t>
            </a:fld>
            <a:endParaRPr lang="ja-JP" altLang="en-US">
              <a:solidFill>
                <a:prstClr val="white">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white">
                  <a:tint val="75000"/>
                </a:prstClr>
              </a:solidFill>
            </a:endParaRPr>
          </a:p>
        </p:txBody>
      </p:sp>
      <p:sp>
        <p:nvSpPr>
          <p:cNvPr id="6" name="スライド番号プレースホルダー 5"/>
          <p:cNvSpPr>
            <a:spLocks noGrp="1"/>
          </p:cNvSpPr>
          <p:nvPr>
            <p:ph type="sldNum" sz="quarter" idx="12"/>
          </p:nvPr>
        </p:nvSpPr>
        <p:spPr/>
        <p:txBody>
          <a:bodyPr/>
          <a:lstStyle/>
          <a:p>
            <a:fld id="{BB9FE3A3-07DF-433A-8A7C-68E7450FC2DC}" type="slidenum">
              <a:rPr lang="ja-JP" altLang="en-US" smtClean="0">
                <a:solidFill>
                  <a:prstClr val="white">
                    <a:tint val="75000"/>
                  </a:prstClr>
                </a:solidFill>
              </a:rPr>
              <a:pPr/>
              <a:t>‹#›</a:t>
            </a:fld>
            <a:endParaRPr lang="ja-JP" altLang="en-US">
              <a:solidFill>
                <a:prstClr val="white">
                  <a:tint val="75000"/>
                </a:prstClr>
              </a:solidFill>
            </a:endParaRPr>
          </a:p>
        </p:txBody>
      </p:sp>
    </p:spTree>
    <p:extLst>
      <p:ext uri="{BB962C8B-B14F-4D97-AF65-F5344CB8AC3E}">
        <p14:creationId xmlns:p14="http://schemas.microsoft.com/office/powerpoint/2010/main" val="399277340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5CD47CCE-6155-486F-B345-9F1DCBF422A4}" type="datetimeFigureOut">
              <a:rPr lang="ja-JP" altLang="en-US" smtClean="0">
                <a:solidFill>
                  <a:prstClr val="white">
                    <a:tint val="75000"/>
                  </a:prstClr>
                </a:solidFill>
              </a:rPr>
              <a:pPr/>
              <a:t>14/12/13</a:t>
            </a:fld>
            <a:endParaRPr lang="ja-JP" altLang="en-US">
              <a:solidFill>
                <a:prstClr val="white">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white">
                  <a:tint val="75000"/>
                </a:prstClr>
              </a:solidFill>
            </a:endParaRPr>
          </a:p>
        </p:txBody>
      </p:sp>
      <p:sp>
        <p:nvSpPr>
          <p:cNvPr id="6" name="スライド番号プレースホルダー 5"/>
          <p:cNvSpPr>
            <a:spLocks noGrp="1"/>
          </p:cNvSpPr>
          <p:nvPr>
            <p:ph type="sldNum" sz="quarter" idx="12"/>
          </p:nvPr>
        </p:nvSpPr>
        <p:spPr/>
        <p:txBody>
          <a:bodyPr/>
          <a:lstStyle/>
          <a:p>
            <a:fld id="{BB9FE3A3-07DF-433A-8A7C-68E7450FC2DC}" type="slidenum">
              <a:rPr lang="ja-JP" altLang="en-US" smtClean="0">
                <a:solidFill>
                  <a:prstClr val="white">
                    <a:tint val="75000"/>
                  </a:prstClr>
                </a:solidFill>
              </a:rPr>
              <a:pPr/>
              <a:t>‹#›</a:t>
            </a:fld>
            <a:endParaRPr lang="ja-JP" altLang="en-US">
              <a:solidFill>
                <a:prstClr val="white">
                  <a:tint val="75000"/>
                </a:prstClr>
              </a:solidFill>
            </a:endParaRPr>
          </a:p>
        </p:txBody>
      </p:sp>
    </p:spTree>
    <p:extLst>
      <p:ext uri="{BB962C8B-B14F-4D97-AF65-F5344CB8AC3E}">
        <p14:creationId xmlns:p14="http://schemas.microsoft.com/office/powerpoint/2010/main" val="415272327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5CD47CCE-6155-486F-B345-9F1DCBF422A4}" type="datetimeFigureOut">
              <a:rPr lang="ja-JP" altLang="en-US" smtClean="0">
                <a:solidFill>
                  <a:prstClr val="white">
                    <a:tint val="75000"/>
                  </a:prstClr>
                </a:solidFill>
              </a:rPr>
              <a:pPr/>
              <a:t>14/12/13</a:t>
            </a:fld>
            <a:endParaRPr lang="ja-JP" altLang="en-US">
              <a:solidFill>
                <a:prstClr val="white">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white">
                  <a:tint val="75000"/>
                </a:prstClr>
              </a:solidFill>
            </a:endParaRPr>
          </a:p>
        </p:txBody>
      </p:sp>
      <p:sp>
        <p:nvSpPr>
          <p:cNvPr id="6" name="スライド番号プレースホルダー 5"/>
          <p:cNvSpPr>
            <a:spLocks noGrp="1"/>
          </p:cNvSpPr>
          <p:nvPr>
            <p:ph type="sldNum" sz="quarter" idx="12"/>
          </p:nvPr>
        </p:nvSpPr>
        <p:spPr/>
        <p:txBody>
          <a:bodyPr/>
          <a:lstStyle/>
          <a:p>
            <a:fld id="{BB9FE3A3-07DF-433A-8A7C-68E7450FC2DC}" type="slidenum">
              <a:rPr lang="ja-JP" altLang="en-US" smtClean="0">
                <a:solidFill>
                  <a:prstClr val="white">
                    <a:tint val="75000"/>
                  </a:prstClr>
                </a:solidFill>
              </a:rPr>
              <a:pPr/>
              <a:t>‹#›</a:t>
            </a:fld>
            <a:endParaRPr lang="ja-JP" altLang="en-US">
              <a:solidFill>
                <a:prstClr val="white">
                  <a:tint val="75000"/>
                </a:prstClr>
              </a:solidFill>
            </a:endParaRPr>
          </a:p>
        </p:txBody>
      </p:sp>
    </p:spTree>
    <p:extLst>
      <p:ext uri="{BB962C8B-B14F-4D97-AF65-F5344CB8AC3E}">
        <p14:creationId xmlns:p14="http://schemas.microsoft.com/office/powerpoint/2010/main" val="177223687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5CD47CCE-6155-486F-B345-9F1DCBF422A4}" type="datetimeFigureOut">
              <a:rPr lang="ja-JP" altLang="en-US" smtClean="0">
                <a:solidFill>
                  <a:prstClr val="white">
                    <a:tint val="75000"/>
                  </a:prstClr>
                </a:solidFill>
              </a:rPr>
              <a:pPr/>
              <a:t>14/12/13</a:t>
            </a:fld>
            <a:endParaRPr lang="ja-JP" altLang="en-US">
              <a:solidFill>
                <a:prstClr val="white">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white">
                  <a:tint val="75000"/>
                </a:prstClr>
              </a:solidFill>
            </a:endParaRPr>
          </a:p>
        </p:txBody>
      </p:sp>
      <p:sp>
        <p:nvSpPr>
          <p:cNvPr id="7" name="スライド番号プレースホルダー 6"/>
          <p:cNvSpPr>
            <a:spLocks noGrp="1"/>
          </p:cNvSpPr>
          <p:nvPr>
            <p:ph type="sldNum" sz="quarter" idx="12"/>
          </p:nvPr>
        </p:nvSpPr>
        <p:spPr/>
        <p:txBody>
          <a:bodyPr/>
          <a:lstStyle/>
          <a:p>
            <a:fld id="{BB9FE3A3-07DF-433A-8A7C-68E7450FC2DC}" type="slidenum">
              <a:rPr lang="ja-JP" altLang="en-US" smtClean="0">
                <a:solidFill>
                  <a:prstClr val="white">
                    <a:tint val="75000"/>
                  </a:prstClr>
                </a:solidFill>
              </a:rPr>
              <a:pPr/>
              <a:t>‹#›</a:t>
            </a:fld>
            <a:endParaRPr lang="ja-JP" altLang="en-US">
              <a:solidFill>
                <a:prstClr val="white">
                  <a:tint val="75000"/>
                </a:prstClr>
              </a:solidFill>
            </a:endParaRPr>
          </a:p>
        </p:txBody>
      </p:sp>
    </p:spTree>
    <p:extLst>
      <p:ext uri="{BB962C8B-B14F-4D97-AF65-F5344CB8AC3E}">
        <p14:creationId xmlns:p14="http://schemas.microsoft.com/office/powerpoint/2010/main" val="419236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白紙">
    <p:spTree>
      <p:nvGrpSpPr>
        <p:cNvPr id="1" name=""/>
        <p:cNvGrpSpPr/>
        <p:nvPr/>
      </p:nvGrpSpPr>
      <p:grpSpPr>
        <a:xfrm>
          <a:off x="0" y="0"/>
          <a:ext cx="0" cy="0"/>
          <a:chOff x="0" y="0"/>
          <a:chExt cx="0" cy="0"/>
        </a:xfrm>
      </p:grpSpPr>
      <p:sp>
        <p:nvSpPr>
          <p:cNvPr id="4" name="タイトル プレースホルダ 8"/>
          <p:cNvSpPr>
            <a:spLocks noGrp="1"/>
          </p:cNvSpPr>
          <p:nvPr>
            <p:ph type="title"/>
          </p:nvPr>
        </p:nvSpPr>
        <p:spPr>
          <a:xfrm>
            <a:off x="363538" y="71414"/>
            <a:ext cx="8229600" cy="1000132"/>
          </a:xfrm>
          <a:prstGeom prst="rect">
            <a:avLst/>
          </a:prstGeom>
          <a:effectLst/>
        </p:spPr>
        <p:txBody>
          <a:bodyPr vert="horz" lIns="91440" tIns="45720" rIns="91440" bIns="45720" rtlCol="0" anchor="ctr">
            <a:normAutofit/>
          </a:bodyPr>
          <a:lstStyle>
            <a:lvl1pPr algn="l" defTabSz="914400" rtl="0" eaLnBrk="1" latinLnBrk="0" hangingPunct="1">
              <a:lnSpc>
                <a:spcPts val="3400"/>
              </a:lnSpc>
              <a:spcBef>
                <a:spcPct val="0"/>
              </a:spcBef>
              <a:buNone/>
              <a:defRPr kumimoji="1" lang="ja-JP" altLang="en-US" sz="2800" b="1" i="0" kern="1200" baseline="0" dirty="0">
                <a:solidFill>
                  <a:srgbClr val="FADC41"/>
                </a:solidFill>
                <a:latin typeface="Meiryo UI" pitchFamily="50" charset="-128"/>
                <a:ea typeface="Meiryo UI" pitchFamily="50" charset="-128"/>
                <a:cs typeface="Meiryo UI" pitchFamily="50" charset="-128"/>
              </a:defRPr>
            </a:lvl1pPr>
          </a:lstStyle>
          <a:p>
            <a:r>
              <a:rPr kumimoji="1" lang="ja-JP" altLang="en-US" dirty="0" smtClean="0"/>
              <a:t>マスタ タイトルの書式設定</a:t>
            </a:r>
            <a:endParaRPr kumimoji="1" lang="ja-JP" altLang="en-US" dirty="0"/>
          </a:p>
        </p:txBody>
      </p:sp>
    </p:spTree>
    <p:extLst>
      <p:ext uri="{BB962C8B-B14F-4D97-AF65-F5344CB8AC3E}">
        <p14:creationId xmlns:p14="http://schemas.microsoft.com/office/powerpoint/2010/main" val="2841311718"/>
      </p:ext>
    </p:extLst>
  </p:cSld>
  <p:clrMapOvr>
    <a:masterClrMapping/>
  </p:clrMapOvr>
  <p:timing>
    <p:tnLst>
      <p:par>
        <p:cTn xmlns:p14="http://schemas.microsoft.com/office/powerpoint/2010/mai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5CD47CCE-6155-486F-B345-9F1DCBF422A4}" type="datetimeFigureOut">
              <a:rPr lang="ja-JP" altLang="en-US" smtClean="0">
                <a:solidFill>
                  <a:prstClr val="white">
                    <a:tint val="75000"/>
                  </a:prstClr>
                </a:solidFill>
              </a:rPr>
              <a:pPr/>
              <a:t>14/12/13</a:t>
            </a:fld>
            <a:endParaRPr lang="ja-JP" altLang="en-US">
              <a:solidFill>
                <a:prstClr val="white">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white">
                  <a:tint val="75000"/>
                </a:prstClr>
              </a:solidFill>
            </a:endParaRPr>
          </a:p>
        </p:txBody>
      </p:sp>
      <p:sp>
        <p:nvSpPr>
          <p:cNvPr id="9" name="スライド番号プレースホルダー 8"/>
          <p:cNvSpPr>
            <a:spLocks noGrp="1"/>
          </p:cNvSpPr>
          <p:nvPr>
            <p:ph type="sldNum" sz="quarter" idx="12"/>
          </p:nvPr>
        </p:nvSpPr>
        <p:spPr/>
        <p:txBody>
          <a:bodyPr/>
          <a:lstStyle/>
          <a:p>
            <a:fld id="{BB9FE3A3-07DF-433A-8A7C-68E7450FC2DC}" type="slidenum">
              <a:rPr lang="ja-JP" altLang="en-US" smtClean="0">
                <a:solidFill>
                  <a:prstClr val="white">
                    <a:tint val="75000"/>
                  </a:prstClr>
                </a:solidFill>
              </a:rPr>
              <a:pPr/>
              <a:t>‹#›</a:t>
            </a:fld>
            <a:endParaRPr lang="ja-JP" altLang="en-US">
              <a:solidFill>
                <a:prstClr val="white">
                  <a:tint val="75000"/>
                </a:prstClr>
              </a:solidFill>
            </a:endParaRPr>
          </a:p>
        </p:txBody>
      </p:sp>
    </p:spTree>
    <p:extLst>
      <p:ext uri="{BB962C8B-B14F-4D97-AF65-F5344CB8AC3E}">
        <p14:creationId xmlns:p14="http://schemas.microsoft.com/office/powerpoint/2010/main" val="160957582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5CD47CCE-6155-486F-B345-9F1DCBF422A4}" type="datetimeFigureOut">
              <a:rPr lang="ja-JP" altLang="en-US" smtClean="0">
                <a:solidFill>
                  <a:prstClr val="white">
                    <a:tint val="75000"/>
                  </a:prstClr>
                </a:solidFill>
              </a:rPr>
              <a:pPr/>
              <a:t>14/12/13</a:t>
            </a:fld>
            <a:endParaRPr lang="ja-JP" altLang="en-US">
              <a:solidFill>
                <a:prstClr val="white">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white">
                  <a:tint val="75000"/>
                </a:prstClr>
              </a:solidFill>
            </a:endParaRPr>
          </a:p>
        </p:txBody>
      </p:sp>
      <p:sp>
        <p:nvSpPr>
          <p:cNvPr id="5" name="スライド番号プレースホルダー 4"/>
          <p:cNvSpPr>
            <a:spLocks noGrp="1"/>
          </p:cNvSpPr>
          <p:nvPr>
            <p:ph type="sldNum" sz="quarter" idx="12"/>
          </p:nvPr>
        </p:nvSpPr>
        <p:spPr/>
        <p:txBody>
          <a:bodyPr/>
          <a:lstStyle/>
          <a:p>
            <a:fld id="{BB9FE3A3-07DF-433A-8A7C-68E7450FC2DC}" type="slidenum">
              <a:rPr lang="ja-JP" altLang="en-US" smtClean="0">
                <a:solidFill>
                  <a:prstClr val="white">
                    <a:tint val="75000"/>
                  </a:prstClr>
                </a:solidFill>
              </a:rPr>
              <a:pPr/>
              <a:t>‹#›</a:t>
            </a:fld>
            <a:endParaRPr lang="ja-JP" altLang="en-US">
              <a:solidFill>
                <a:prstClr val="white">
                  <a:tint val="75000"/>
                </a:prstClr>
              </a:solidFill>
            </a:endParaRPr>
          </a:p>
        </p:txBody>
      </p:sp>
    </p:spTree>
    <p:extLst>
      <p:ext uri="{BB962C8B-B14F-4D97-AF65-F5344CB8AC3E}">
        <p14:creationId xmlns:p14="http://schemas.microsoft.com/office/powerpoint/2010/main" val="405310460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5CD47CCE-6155-486F-B345-9F1DCBF422A4}" type="datetimeFigureOut">
              <a:rPr lang="ja-JP" altLang="en-US" smtClean="0">
                <a:solidFill>
                  <a:prstClr val="white">
                    <a:tint val="75000"/>
                  </a:prstClr>
                </a:solidFill>
              </a:rPr>
              <a:pPr/>
              <a:t>14/12/13</a:t>
            </a:fld>
            <a:endParaRPr lang="ja-JP" altLang="en-US">
              <a:solidFill>
                <a:prstClr val="white">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white">
                  <a:tint val="75000"/>
                </a:prstClr>
              </a:solidFill>
            </a:endParaRPr>
          </a:p>
        </p:txBody>
      </p:sp>
      <p:sp>
        <p:nvSpPr>
          <p:cNvPr id="4" name="スライド番号プレースホルダー 3"/>
          <p:cNvSpPr>
            <a:spLocks noGrp="1"/>
          </p:cNvSpPr>
          <p:nvPr>
            <p:ph type="sldNum" sz="quarter" idx="12"/>
          </p:nvPr>
        </p:nvSpPr>
        <p:spPr/>
        <p:txBody>
          <a:bodyPr/>
          <a:lstStyle/>
          <a:p>
            <a:fld id="{BB9FE3A3-07DF-433A-8A7C-68E7450FC2DC}" type="slidenum">
              <a:rPr lang="ja-JP" altLang="en-US" smtClean="0">
                <a:solidFill>
                  <a:prstClr val="white">
                    <a:tint val="75000"/>
                  </a:prstClr>
                </a:solidFill>
              </a:rPr>
              <a:pPr/>
              <a:t>‹#›</a:t>
            </a:fld>
            <a:endParaRPr lang="ja-JP" altLang="en-US">
              <a:solidFill>
                <a:prstClr val="white">
                  <a:tint val="75000"/>
                </a:prstClr>
              </a:solidFill>
            </a:endParaRPr>
          </a:p>
        </p:txBody>
      </p:sp>
    </p:spTree>
    <p:extLst>
      <p:ext uri="{BB962C8B-B14F-4D97-AF65-F5344CB8AC3E}">
        <p14:creationId xmlns:p14="http://schemas.microsoft.com/office/powerpoint/2010/main" val="54464574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5CD47CCE-6155-486F-B345-9F1DCBF422A4}" type="datetimeFigureOut">
              <a:rPr lang="ja-JP" altLang="en-US" smtClean="0">
                <a:solidFill>
                  <a:prstClr val="white">
                    <a:tint val="75000"/>
                  </a:prstClr>
                </a:solidFill>
              </a:rPr>
              <a:pPr/>
              <a:t>14/12/13</a:t>
            </a:fld>
            <a:endParaRPr lang="ja-JP" altLang="en-US">
              <a:solidFill>
                <a:prstClr val="white">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white">
                  <a:tint val="75000"/>
                </a:prstClr>
              </a:solidFill>
            </a:endParaRPr>
          </a:p>
        </p:txBody>
      </p:sp>
      <p:sp>
        <p:nvSpPr>
          <p:cNvPr id="7" name="スライド番号プレースホルダー 6"/>
          <p:cNvSpPr>
            <a:spLocks noGrp="1"/>
          </p:cNvSpPr>
          <p:nvPr>
            <p:ph type="sldNum" sz="quarter" idx="12"/>
          </p:nvPr>
        </p:nvSpPr>
        <p:spPr/>
        <p:txBody>
          <a:bodyPr/>
          <a:lstStyle/>
          <a:p>
            <a:fld id="{BB9FE3A3-07DF-433A-8A7C-68E7450FC2DC}" type="slidenum">
              <a:rPr lang="ja-JP" altLang="en-US" smtClean="0">
                <a:solidFill>
                  <a:prstClr val="white">
                    <a:tint val="75000"/>
                  </a:prstClr>
                </a:solidFill>
              </a:rPr>
              <a:pPr/>
              <a:t>‹#›</a:t>
            </a:fld>
            <a:endParaRPr lang="ja-JP" altLang="en-US">
              <a:solidFill>
                <a:prstClr val="white">
                  <a:tint val="75000"/>
                </a:prstClr>
              </a:solidFill>
            </a:endParaRPr>
          </a:p>
        </p:txBody>
      </p:sp>
    </p:spTree>
    <p:extLst>
      <p:ext uri="{BB962C8B-B14F-4D97-AF65-F5344CB8AC3E}">
        <p14:creationId xmlns:p14="http://schemas.microsoft.com/office/powerpoint/2010/main" val="240838558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smtClean="0"/>
              <a:t>アイコンをクリックして図を追加</a:t>
            </a:r>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5CD47CCE-6155-486F-B345-9F1DCBF422A4}" type="datetimeFigureOut">
              <a:rPr lang="ja-JP" altLang="en-US" smtClean="0">
                <a:solidFill>
                  <a:prstClr val="white">
                    <a:tint val="75000"/>
                  </a:prstClr>
                </a:solidFill>
              </a:rPr>
              <a:pPr/>
              <a:t>14/12/13</a:t>
            </a:fld>
            <a:endParaRPr lang="ja-JP" altLang="en-US">
              <a:solidFill>
                <a:prstClr val="white">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white">
                  <a:tint val="75000"/>
                </a:prstClr>
              </a:solidFill>
            </a:endParaRPr>
          </a:p>
        </p:txBody>
      </p:sp>
      <p:sp>
        <p:nvSpPr>
          <p:cNvPr id="7" name="スライド番号プレースホルダー 6"/>
          <p:cNvSpPr>
            <a:spLocks noGrp="1"/>
          </p:cNvSpPr>
          <p:nvPr>
            <p:ph type="sldNum" sz="quarter" idx="12"/>
          </p:nvPr>
        </p:nvSpPr>
        <p:spPr/>
        <p:txBody>
          <a:bodyPr/>
          <a:lstStyle/>
          <a:p>
            <a:fld id="{BB9FE3A3-07DF-433A-8A7C-68E7450FC2DC}" type="slidenum">
              <a:rPr lang="ja-JP" altLang="en-US" smtClean="0">
                <a:solidFill>
                  <a:prstClr val="white">
                    <a:tint val="75000"/>
                  </a:prstClr>
                </a:solidFill>
              </a:rPr>
              <a:pPr/>
              <a:t>‹#›</a:t>
            </a:fld>
            <a:endParaRPr lang="ja-JP" altLang="en-US">
              <a:solidFill>
                <a:prstClr val="white">
                  <a:tint val="75000"/>
                </a:prstClr>
              </a:solidFill>
            </a:endParaRPr>
          </a:p>
        </p:txBody>
      </p:sp>
    </p:spTree>
    <p:extLst>
      <p:ext uri="{BB962C8B-B14F-4D97-AF65-F5344CB8AC3E}">
        <p14:creationId xmlns:p14="http://schemas.microsoft.com/office/powerpoint/2010/main" val="401823947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5CD47CCE-6155-486F-B345-9F1DCBF422A4}" type="datetimeFigureOut">
              <a:rPr lang="ja-JP" altLang="en-US" smtClean="0">
                <a:solidFill>
                  <a:prstClr val="white">
                    <a:tint val="75000"/>
                  </a:prstClr>
                </a:solidFill>
              </a:rPr>
              <a:pPr/>
              <a:t>14/12/13</a:t>
            </a:fld>
            <a:endParaRPr lang="ja-JP" altLang="en-US">
              <a:solidFill>
                <a:prstClr val="white">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white">
                  <a:tint val="75000"/>
                </a:prstClr>
              </a:solidFill>
            </a:endParaRPr>
          </a:p>
        </p:txBody>
      </p:sp>
      <p:sp>
        <p:nvSpPr>
          <p:cNvPr id="6" name="スライド番号プレースホルダー 5"/>
          <p:cNvSpPr>
            <a:spLocks noGrp="1"/>
          </p:cNvSpPr>
          <p:nvPr>
            <p:ph type="sldNum" sz="quarter" idx="12"/>
          </p:nvPr>
        </p:nvSpPr>
        <p:spPr/>
        <p:txBody>
          <a:bodyPr/>
          <a:lstStyle/>
          <a:p>
            <a:fld id="{BB9FE3A3-07DF-433A-8A7C-68E7450FC2DC}" type="slidenum">
              <a:rPr lang="ja-JP" altLang="en-US" smtClean="0">
                <a:solidFill>
                  <a:prstClr val="white">
                    <a:tint val="75000"/>
                  </a:prstClr>
                </a:solidFill>
              </a:rPr>
              <a:pPr/>
              <a:t>‹#›</a:t>
            </a:fld>
            <a:endParaRPr lang="ja-JP" altLang="en-US">
              <a:solidFill>
                <a:prstClr val="white">
                  <a:tint val="75000"/>
                </a:prstClr>
              </a:solidFill>
            </a:endParaRPr>
          </a:p>
        </p:txBody>
      </p:sp>
    </p:spTree>
    <p:extLst>
      <p:ext uri="{BB962C8B-B14F-4D97-AF65-F5344CB8AC3E}">
        <p14:creationId xmlns:p14="http://schemas.microsoft.com/office/powerpoint/2010/main" val="264201893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5CD47CCE-6155-486F-B345-9F1DCBF422A4}" type="datetimeFigureOut">
              <a:rPr lang="ja-JP" altLang="en-US" smtClean="0">
                <a:solidFill>
                  <a:prstClr val="white">
                    <a:tint val="75000"/>
                  </a:prstClr>
                </a:solidFill>
              </a:rPr>
              <a:pPr/>
              <a:t>14/12/13</a:t>
            </a:fld>
            <a:endParaRPr lang="ja-JP" altLang="en-US">
              <a:solidFill>
                <a:prstClr val="white">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white">
                  <a:tint val="75000"/>
                </a:prstClr>
              </a:solidFill>
            </a:endParaRPr>
          </a:p>
        </p:txBody>
      </p:sp>
      <p:sp>
        <p:nvSpPr>
          <p:cNvPr id="6" name="スライド番号プレースホルダー 5"/>
          <p:cNvSpPr>
            <a:spLocks noGrp="1"/>
          </p:cNvSpPr>
          <p:nvPr>
            <p:ph type="sldNum" sz="quarter" idx="12"/>
          </p:nvPr>
        </p:nvSpPr>
        <p:spPr/>
        <p:txBody>
          <a:bodyPr/>
          <a:lstStyle/>
          <a:p>
            <a:fld id="{BB9FE3A3-07DF-433A-8A7C-68E7450FC2DC}" type="slidenum">
              <a:rPr lang="ja-JP" altLang="en-US" smtClean="0">
                <a:solidFill>
                  <a:prstClr val="white">
                    <a:tint val="75000"/>
                  </a:prstClr>
                </a:solidFill>
              </a:rPr>
              <a:pPr/>
              <a:t>‹#›</a:t>
            </a:fld>
            <a:endParaRPr lang="ja-JP" altLang="en-US">
              <a:solidFill>
                <a:prstClr val="white">
                  <a:tint val="75000"/>
                </a:prstClr>
              </a:solidFill>
            </a:endParaRPr>
          </a:p>
        </p:txBody>
      </p:sp>
    </p:spTree>
    <p:extLst>
      <p:ext uri="{BB962C8B-B14F-4D97-AF65-F5344CB8AC3E}">
        <p14:creationId xmlns:p14="http://schemas.microsoft.com/office/powerpoint/2010/main" val="282956461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pPr>
              <a:defRPr/>
            </a:pPr>
            <a:fld id="{3A48C137-BA58-451D-904A-40C7054C4E31}" type="datetimeFigureOut">
              <a:rPr lang="ja-JP" altLang="en-US" smtClean="0">
                <a:solidFill>
                  <a:srgbClr val="D6ECFF"/>
                </a:solidFill>
              </a:rPr>
              <a:pPr>
                <a:defRPr/>
              </a:pPr>
              <a:t>14/12/13</a:t>
            </a:fld>
            <a:endParaRPr lang="ja-JP" altLang="en-US">
              <a:solidFill>
                <a:srgbClr val="D6ECFF"/>
              </a:solidFill>
            </a:endParaRPr>
          </a:p>
        </p:txBody>
      </p:sp>
      <p:sp>
        <p:nvSpPr>
          <p:cNvPr id="5" name="フッター プレースホルダー 4"/>
          <p:cNvSpPr>
            <a:spLocks noGrp="1"/>
          </p:cNvSpPr>
          <p:nvPr>
            <p:ph type="ftr" sz="quarter" idx="11"/>
          </p:nvPr>
        </p:nvSpPr>
        <p:spPr/>
        <p:txBody>
          <a:bodyPr/>
          <a:lstStyle/>
          <a:p>
            <a:pPr>
              <a:defRPr/>
            </a:pPr>
            <a:endParaRPr lang="ja-JP" altLang="en-US">
              <a:solidFill>
                <a:srgbClr val="D6ECFF"/>
              </a:solidFill>
            </a:endParaRPr>
          </a:p>
        </p:txBody>
      </p:sp>
      <p:sp>
        <p:nvSpPr>
          <p:cNvPr id="6" name="スライド番号プレースホルダー 5"/>
          <p:cNvSpPr>
            <a:spLocks noGrp="1"/>
          </p:cNvSpPr>
          <p:nvPr>
            <p:ph type="sldNum" sz="quarter" idx="12"/>
          </p:nvPr>
        </p:nvSpPr>
        <p:spPr/>
        <p:txBody>
          <a:bodyPr/>
          <a:lstStyle/>
          <a:p>
            <a:pPr>
              <a:defRPr/>
            </a:pPr>
            <a:fld id="{0C65473F-624F-417C-8560-AABD31011EA0}" type="slidenum">
              <a:rPr lang="ja-JP" altLang="en-US" smtClean="0">
                <a:solidFill>
                  <a:srgbClr val="D6ECFF"/>
                </a:solidFill>
              </a:rPr>
              <a:pPr>
                <a:defRPr/>
              </a:pPr>
              <a:t>‹#›</a:t>
            </a:fld>
            <a:endParaRPr lang="ja-JP" altLang="en-US">
              <a:solidFill>
                <a:srgbClr val="D6ECFF"/>
              </a:solidFill>
            </a:endParaRPr>
          </a:p>
        </p:txBody>
      </p:sp>
    </p:spTree>
    <p:extLst>
      <p:ext uri="{BB962C8B-B14F-4D97-AF65-F5344CB8AC3E}">
        <p14:creationId xmlns:p14="http://schemas.microsoft.com/office/powerpoint/2010/main" val="1892631223"/>
      </p:ext>
    </p:extLst>
  </p:cSld>
  <p:clrMapOvr>
    <a:masterClrMapping/>
  </p:clrMapOvr>
  <p:transition xmlns:p14="http://schemas.microsoft.com/office/powerpoint/2010/main">
    <p:wip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マスター タイトルの書式設定</a:t>
            </a:r>
            <a:endParaRPr kumimoji="1" lang="ja-JP" altLang="en-US" dirty="0"/>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pPr>
              <a:defRPr/>
            </a:pPr>
            <a:fld id="{AC78958A-6FAE-4ADD-9753-3CA9DC36E332}" type="datetimeFigureOut">
              <a:rPr lang="ja-JP" altLang="en-US" smtClean="0">
                <a:solidFill>
                  <a:srgbClr val="D6ECFF"/>
                </a:solidFill>
              </a:rPr>
              <a:pPr>
                <a:defRPr/>
              </a:pPr>
              <a:t>14/12/13</a:t>
            </a:fld>
            <a:endParaRPr lang="ja-JP" altLang="en-US">
              <a:solidFill>
                <a:srgbClr val="D6ECFF"/>
              </a:solidFill>
            </a:endParaRPr>
          </a:p>
        </p:txBody>
      </p:sp>
      <p:sp>
        <p:nvSpPr>
          <p:cNvPr id="5" name="フッター プレースホルダー 4"/>
          <p:cNvSpPr>
            <a:spLocks noGrp="1"/>
          </p:cNvSpPr>
          <p:nvPr>
            <p:ph type="ftr" sz="quarter" idx="11"/>
          </p:nvPr>
        </p:nvSpPr>
        <p:spPr/>
        <p:txBody>
          <a:bodyPr/>
          <a:lstStyle/>
          <a:p>
            <a:pPr>
              <a:defRPr/>
            </a:pPr>
            <a:endParaRPr lang="ja-JP" altLang="en-US">
              <a:solidFill>
                <a:srgbClr val="D6ECFF"/>
              </a:solidFill>
            </a:endParaRPr>
          </a:p>
        </p:txBody>
      </p:sp>
      <p:sp>
        <p:nvSpPr>
          <p:cNvPr id="6" name="スライド番号プレースホルダー 5"/>
          <p:cNvSpPr>
            <a:spLocks noGrp="1"/>
          </p:cNvSpPr>
          <p:nvPr>
            <p:ph type="sldNum" sz="quarter" idx="12"/>
          </p:nvPr>
        </p:nvSpPr>
        <p:spPr/>
        <p:txBody>
          <a:bodyPr/>
          <a:lstStyle/>
          <a:p>
            <a:pPr>
              <a:defRPr/>
            </a:pPr>
            <a:fld id="{0FB4DFA3-9871-44B0-9729-68E7C2F5E3DE}" type="slidenum">
              <a:rPr lang="ja-JP" altLang="en-US" smtClean="0">
                <a:solidFill>
                  <a:srgbClr val="D6ECFF"/>
                </a:solidFill>
              </a:rPr>
              <a:pPr>
                <a:defRPr/>
              </a:pPr>
              <a:t>‹#›</a:t>
            </a:fld>
            <a:endParaRPr lang="ja-JP" altLang="en-US">
              <a:solidFill>
                <a:srgbClr val="D6ECFF"/>
              </a:solidFill>
            </a:endParaRPr>
          </a:p>
        </p:txBody>
      </p:sp>
    </p:spTree>
    <p:extLst>
      <p:ext uri="{BB962C8B-B14F-4D97-AF65-F5344CB8AC3E}">
        <p14:creationId xmlns:p14="http://schemas.microsoft.com/office/powerpoint/2010/main" val="1546763168"/>
      </p:ext>
    </p:extLst>
  </p:cSld>
  <p:clrMapOvr>
    <a:masterClrMapping/>
  </p:clrMapOvr>
  <p:transition xmlns:p14="http://schemas.microsoft.com/office/powerpoint/2010/main">
    <p:wip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pPr>
              <a:defRPr/>
            </a:pPr>
            <a:fld id="{6067F0B2-0F4A-4CD1-B8EA-4F7FF9D1F207}" type="datetimeFigureOut">
              <a:rPr lang="ja-JP" altLang="en-US" smtClean="0">
                <a:solidFill>
                  <a:srgbClr val="D6ECFF"/>
                </a:solidFill>
              </a:rPr>
              <a:pPr>
                <a:defRPr/>
              </a:pPr>
              <a:t>14/12/13</a:t>
            </a:fld>
            <a:endParaRPr lang="ja-JP" altLang="en-US">
              <a:solidFill>
                <a:srgbClr val="D6ECFF"/>
              </a:solidFill>
            </a:endParaRPr>
          </a:p>
        </p:txBody>
      </p:sp>
      <p:sp>
        <p:nvSpPr>
          <p:cNvPr id="5" name="フッター プレースホルダー 4"/>
          <p:cNvSpPr>
            <a:spLocks noGrp="1"/>
          </p:cNvSpPr>
          <p:nvPr>
            <p:ph type="ftr" sz="quarter" idx="11"/>
          </p:nvPr>
        </p:nvSpPr>
        <p:spPr/>
        <p:txBody>
          <a:bodyPr/>
          <a:lstStyle/>
          <a:p>
            <a:pPr>
              <a:defRPr/>
            </a:pPr>
            <a:endParaRPr lang="ja-JP" altLang="en-US">
              <a:solidFill>
                <a:srgbClr val="D6ECFF"/>
              </a:solidFill>
            </a:endParaRPr>
          </a:p>
        </p:txBody>
      </p:sp>
      <p:sp>
        <p:nvSpPr>
          <p:cNvPr id="6" name="スライド番号プレースホルダー 5"/>
          <p:cNvSpPr>
            <a:spLocks noGrp="1"/>
          </p:cNvSpPr>
          <p:nvPr>
            <p:ph type="sldNum" sz="quarter" idx="12"/>
          </p:nvPr>
        </p:nvSpPr>
        <p:spPr/>
        <p:txBody>
          <a:bodyPr/>
          <a:lstStyle/>
          <a:p>
            <a:pPr>
              <a:defRPr/>
            </a:pPr>
            <a:fld id="{29017B82-809E-4969-93FD-B2DD137DE20A}" type="slidenum">
              <a:rPr lang="ja-JP" altLang="en-US" smtClean="0">
                <a:solidFill>
                  <a:srgbClr val="D6ECFF"/>
                </a:solidFill>
              </a:rPr>
              <a:pPr>
                <a:defRPr/>
              </a:pPr>
              <a:t>‹#›</a:t>
            </a:fld>
            <a:endParaRPr lang="ja-JP" altLang="en-US">
              <a:solidFill>
                <a:srgbClr val="D6ECFF"/>
              </a:solidFill>
            </a:endParaRPr>
          </a:p>
        </p:txBody>
      </p:sp>
    </p:spTree>
    <p:extLst>
      <p:ext uri="{BB962C8B-B14F-4D97-AF65-F5344CB8AC3E}">
        <p14:creationId xmlns:p14="http://schemas.microsoft.com/office/powerpoint/2010/main" val="2341994255"/>
      </p:ext>
    </p:extLst>
  </p:cSld>
  <p:clrMapOvr>
    <a:masterClrMapping/>
  </p:clrMapOvr>
  <p:transition xmlns:p14="http://schemas.microsoft.com/office/powerpoint/2010/main">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白紙">
    <p:spTree>
      <p:nvGrpSpPr>
        <p:cNvPr id="1" name=""/>
        <p:cNvGrpSpPr/>
        <p:nvPr/>
      </p:nvGrpSpPr>
      <p:grpSpPr>
        <a:xfrm>
          <a:off x="0" y="0"/>
          <a:ext cx="0" cy="0"/>
          <a:chOff x="0" y="0"/>
          <a:chExt cx="0" cy="0"/>
        </a:xfrm>
      </p:grpSpPr>
      <p:sp>
        <p:nvSpPr>
          <p:cNvPr id="4" name="タイトル プレースホルダ 8"/>
          <p:cNvSpPr>
            <a:spLocks noGrp="1"/>
          </p:cNvSpPr>
          <p:nvPr>
            <p:ph type="title"/>
          </p:nvPr>
        </p:nvSpPr>
        <p:spPr>
          <a:xfrm>
            <a:off x="363538" y="71414"/>
            <a:ext cx="8229600" cy="1000132"/>
          </a:xfrm>
          <a:prstGeom prst="rect">
            <a:avLst/>
          </a:prstGeom>
          <a:effectLst/>
        </p:spPr>
        <p:txBody>
          <a:bodyPr vert="horz" lIns="91440" tIns="45720" rIns="91440" bIns="45720" rtlCol="0" anchor="ctr">
            <a:normAutofit/>
          </a:bodyPr>
          <a:lstStyle>
            <a:lvl1pPr algn="l" defTabSz="914400" rtl="0" eaLnBrk="1" latinLnBrk="0" hangingPunct="1">
              <a:lnSpc>
                <a:spcPts val="3400"/>
              </a:lnSpc>
              <a:spcBef>
                <a:spcPct val="0"/>
              </a:spcBef>
              <a:buNone/>
              <a:defRPr kumimoji="1" lang="ja-JP" altLang="en-US" sz="2800" b="1" i="0" kern="1200" baseline="0" dirty="0">
                <a:solidFill>
                  <a:srgbClr val="FADC41"/>
                </a:solidFill>
                <a:latin typeface="Meiryo UI" pitchFamily="50" charset="-128"/>
                <a:ea typeface="Meiryo UI" pitchFamily="50" charset="-128"/>
                <a:cs typeface="Meiryo UI" pitchFamily="50" charset="-128"/>
              </a:defRPr>
            </a:lvl1pPr>
          </a:lstStyle>
          <a:p>
            <a:r>
              <a:rPr kumimoji="1" lang="ja-JP" altLang="en-US" dirty="0" smtClean="0"/>
              <a:t>マスタ タイトルの書式設定</a:t>
            </a:r>
            <a:endParaRPr kumimoji="1" lang="ja-JP" altLang="en-US" dirty="0"/>
          </a:p>
        </p:txBody>
      </p:sp>
    </p:spTree>
    <p:extLst>
      <p:ext uri="{BB962C8B-B14F-4D97-AF65-F5344CB8AC3E}">
        <p14:creationId xmlns:p14="http://schemas.microsoft.com/office/powerpoint/2010/main" val="455568026"/>
      </p:ext>
    </p:extLst>
  </p:cSld>
  <p:clrMapOvr>
    <a:masterClrMapping/>
  </p:clrMapOvr>
  <p:timing>
    <p:tnLst>
      <p:par>
        <p:cTn xmlns:p14="http://schemas.microsoft.com/office/powerpoint/2010/mai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pPr>
              <a:defRPr/>
            </a:pPr>
            <a:fld id="{C005C2CB-B9A9-49EA-B78C-D4F92A5D1E1D}" type="datetimeFigureOut">
              <a:rPr lang="ja-JP" altLang="en-US" smtClean="0">
                <a:solidFill>
                  <a:srgbClr val="D6ECFF"/>
                </a:solidFill>
              </a:rPr>
              <a:pPr>
                <a:defRPr/>
              </a:pPr>
              <a:t>14/12/13</a:t>
            </a:fld>
            <a:endParaRPr lang="ja-JP" altLang="en-US">
              <a:solidFill>
                <a:srgbClr val="D6ECFF"/>
              </a:solidFill>
            </a:endParaRPr>
          </a:p>
        </p:txBody>
      </p:sp>
      <p:sp>
        <p:nvSpPr>
          <p:cNvPr id="6" name="フッター プレースホルダー 5"/>
          <p:cNvSpPr>
            <a:spLocks noGrp="1"/>
          </p:cNvSpPr>
          <p:nvPr>
            <p:ph type="ftr" sz="quarter" idx="11"/>
          </p:nvPr>
        </p:nvSpPr>
        <p:spPr/>
        <p:txBody>
          <a:bodyPr/>
          <a:lstStyle/>
          <a:p>
            <a:pPr>
              <a:defRPr/>
            </a:pPr>
            <a:endParaRPr lang="ja-JP" altLang="en-US">
              <a:solidFill>
                <a:srgbClr val="D6ECFF"/>
              </a:solidFill>
            </a:endParaRPr>
          </a:p>
        </p:txBody>
      </p:sp>
      <p:sp>
        <p:nvSpPr>
          <p:cNvPr id="7" name="スライド番号プレースホルダー 6"/>
          <p:cNvSpPr>
            <a:spLocks noGrp="1"/>
          </p:cNvSpPr>
          <p:nvPr>
            <p:ph type="sldNum" sz="quarter" idx="12"/>
          </p:nvPr>
        </p:nvSpPr>
        <p:spPr/>
        <p:txBody>
          <a:bodyPr/>
          <a:lstStyle/>
          <a:p>
            <a:pPr>
              <a:defRPr/>
            </a:pPr>
            <a:fld id="{EA58291F-193F-416B-B505-9EF33020B0F8}" type="slidenum">
              <a:rPr lang="ja-JP" altLang="en-US" smtClean="0">
                <a:solidFill>
                  <a:srgbClr val="D6ECFF"/>
                </a:solidFill>
              </a:rPr>
              <a:pPr>
                <a:defRPr/>
              </a:pPr>
              <a:t>‹#›</a:t>
            </a:fld>
            <a:endParaRPr lang="ja-JP" altLang="en-US">
              <a:solidFill>
                <a:srgbClr val="D6ECFF"/>
              </a:solidFill>
            </a:endParaRPr>
          </a:p>
        </p:txBody>
      </p:sp>
    </p:spTree>
    <p:extLst>
      <p:ext uri="{BB962C8B-B14F-4D97-AF65-F5344CB8AC3E}">
        <p14:creationId xmlns:p14="http://schemas.microsoft.com/office/powerpoint/2010/main" val="3372685747"/>
      </p:ext>
    </p:extLst>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pPr>
              <a:defRPr/>
            </a:pPr>
            <a:fld id="{386E570E-885F-4F55-801F-67B6DB38E33E}" type="datetimeFigureOut">
              <a:rPr lang="ja-JP" altLang="en-US" smtClean="0">
                <a:solidFill>
                  <a:srgbClr val="D6ECFF"/>
                </a:solidFill>
              </a:rPr>
              <a:pPr>
                <a:defRPr/>
              </a:pPr>
              <a:t>14/12/13</a:t>
            </a:fld>
            <a:endParaRPr lang="ja-JP" altLang="en-US">
              <a:solidFill>
                <a:srgbClr val="D6ECFF"/>
              </a:solidFill>
            </a:endParaRPr>
          </a:p>
        </p:txBody>
      </p:sp>
      <p:sp>
        <p:nvSpPr>
          <p:cNvPr id="8" name="フッター プレースホルダー 7"/>
          <p:cNvSpPr>
            <a:spLocks noGrp="1"/>
          </p:cNvSpPr>
          <p:nvPr>
            <p:ph type="ftr" sz="quarter" idx="11"/>
          </p:nvPr>
        </p:nvSpPr>
        <p:spPr/>
        <p:txBody>
          <a:bodyPr/>
          <a:lstStyle/>
          <a:p>
            <a:pPr>
              <a:defRPr/>
            </a:pPr>
            <a:endParaRPr lang="ja-JP" altLang="en-US">
              <a:solidFill>
                <a:srgbClr val="D6ECFF"/>
              </a:solidFill>
            </a:endParaRPr>
          </a:p>
        </p:txBody>
      </p:sp>
      <p:sp>
        <p:nvSpPr>
          <p:cNvPr id="9" name="スライド番号プレースホルダー 8"/>
          <p:cNvSpPr>
            <a:spLocks noGrp="1"/>
          </p:cNvSpPr>
          <p:nvPr>
            <p:ph type="sldNum" sz="quarter" idx="12"/>
          </p:nvPr>
        </p:nvSpPr>
        <p:spPr/>
        <p:txBody>
          <a:bodyPr/>
          <a:lstStyle/>
          <a:p>
            <a:pPr>
              <a:defRPr/>
            </a:pPr>
            <a:fld id="{ED3C546D-95AC-4AAB-B5BC-527446FC4476}" type="slidenum">
              <a:rPr lang="ja-JP" altLang="en-US" smtClean="0">
                <a:solidFill>
                  <a:srgbClr val="D6ECFF"/>
                </a:solidFill>
              </a:rPr>
              <a:pPr>
                <a:defRPr/>
              </a:pPr>
              <a:t>‹#›</a:t>
            </a:fld>
            <a:endParaRPr lang="ja-JP" altLang="en-US">
              <a:solidFill>
                <a:srgbClr val="D6ECFF"/>
              </a:solidFill>
            </a:endParaRPr>
          </a:p>
        </p:txBody>
      </p:sp>
    </p:spTree>
    <p:extLst>
      <p:ext uri="{BB962C8B-B14F-4D97-AF65-F5344CB8AC3E}">
        <p14:creationId xmlns:p14="http://schemas.microsoft.com/office/powerpoint/2010/main" val="4148279259"/>
      </p:ext>
    </p:extLst>
  </p:cSld>
  <p:clrMapOvr>
    <a:masterClrMapping/>
  </p:clrMapOvr>
  <p:transition xmlns:p14="http://schemas.microsoft.com/office/powerpoint/2010/main">
    <p:wip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pPr>
              <a:defRPr/>
            </a:pPr>
            <a:fld id="{E84D5697-FD60-4E74-9CB0-92C20FF23B1A}" type="datetimeFigureOut">
              <a:rPr lang="ja-JP" altLang="en-US" smtClean="0">
                <a:solidFill>
                  <a:srgbClr val="D6ECFF"/>
                </a:solidFill>
              </a:rPr>
              <a:pPr>
                <a:defRPr/>
              </a:pPr>
              <a:t>14/12/13</a:t>
            </a:fld>
            <a:endParaRPr lang="ja-JP" altLang="en-US">
              <a:solidFill>
                <a:srgbClr val="D6ECFF"/>
              </a:solidFill>
            </a:endParaRPr>
          </a:p>
        </p:txBody>
      </p:sp>
      <p:sp>
        <p:nvSpPr>
          <p:cNvPr id="4" name="フッター プレースホルダー 3"/>
          <p:cNvSpPr>
            <a:spLocks noGrp="1"/>
          </p:cNvSpPr>
          <p:nvPr>
            <p:ph type="ftr" sz="quarter" idx="11"/>
          </p:nvPr>
        </p:nvSpPr>
        <p:spPr/>
        <p:txBody>
          <a:bodyPr/>
          <a:lstStyle/>
          <a:p>
            <a:pPr>
              <a:defRPr/>
            </a:pPr>
            <a:endParaRPr lang="ja-JP" altLang="en-US">
              <a:solidFill>
                <a:srgbClr val="D6ECFF"/>
              </a:solidFill>
            </a:endParaRPr>
          </a:p>
        </p:txBody>
      </p:sp>
      <p:sp>
        <p:nvSpPr>
          <p:cNvPr id="5" name="スライド番号プレースホルダー 4"/>
          <p:cNvSpPr>
            <a:spLocks noGrp="1"/>
          </p:cNvSpPr>
          <p:nvPr>
            <p:ph type="sldNum" sz="quarter" idx="12"/>
          </p:nvPr>
        </p:nvSpPr>
        <p:spPr/>
        <p:txBody>
          <a:bodyPr/>
          <a:lstStyle/>
          <a:p>
            <a:pPr>
              <a:defRPr/>
            </a:pPr>
            <a:fld id="{D2EB5CD9-EADB-471C-BAA8-585E9C1D5BA8}" type="slidenum">
              <a:rPr lang="ja-JP" altLang="en-US" smtClean="0">
                <a:solidFill>
                  <a:srgbClr val="D6ECFF"/>
                </a:solidFill>
              </a:rPr>
              <a:pPr>
                <a:defRPr/>
              </a:pPr>
              <a:t>‹#›</a:t>
            </a:fld>
            <a:endParaRPr lang="ja-JP" altLang="en-US">
              <a:solidFill>
                <a:srgbClr val="D6ECFF"/>
              </a:solidFill>
            </a:endParaRPr>
          </a:p>
        </p:txBody>
      </p:sp>
    </p:spTree>
    <p:extLst>
      <p:ext uri="{BB962C8B-B14F-4D97-AF65-F5344CB8AC3E}">
        <p14:creationId xmlns:p14="http://schemas.microsoft.com/office/powerpoint/2010/main" val="527871961"/>
      </p:ext>
    </p:extLst>
  </p:cSld>
  <p:clrMapOvr>
    <a:masterClrMapping/>
  </p:clrMapOvr>
  <p:transition xmlns:p14="http://schemas.microsoft.com/office/powerpoint/2010/main">
    <p:wip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pPr>
              <a:defRPr/>
            </a:pPr>
            <a:fld id="{B66C280E-3DA0-447F-BCFA-149C408912DC}" type="datetimeFigureOut">
              <a:rPr lang="ja-JP" altLang="en-US" smtClean="0">
                <a:solidFill>
                  <a:srgbClr val="D6ECFF"/>
                </a:solidFill>
              </a:rPr>
              <a:pPr>
                <a:defRPr/>
              </a:pPr>
              <a:t>14/12/13</a:t>
            </a:fld>
            <a:endParaRPr lang="ja-JP" altLang="en-US">
              <a:solidFill>
                <a:srgbClr val="D6ECFF"/>
              </a:solidFill>
            </a:endParaRPr>
          </a:p>
        </p:txBody>
      </p:sp>
      <p:sp>
        <p:nvSpPr>
          <p:cNvPr id="3" name="フッター プレースホルダー 2"/>
          <p:cNvSpPr>
            <a:spLocks noGrp="1"/>
          </p:cNvSpPr>
          <p:nvPr>
            <p:ph type="ftr" sz="quarter" idx="11"/>
          </p:nvPr>
        </p:nvSpPr>
        <p:spPr/>
        <p:txBody>
          <a:bodyPr/>
          <a:lstStyle/>
          <a:p>
            <a:pPr>
              <a:defRPr/>
            </a:pPr>
            <a:endParaRPr lang="ja-JP" altLang="en-US">
              <a:solidFill>
                <a:srgbClr val="D6ECFF"/>
              </a:solidFill>
            </a:endParaRPr>
          </a:p>
        </p:txBody>
      </p:sp>
      <p:sp>
        <p:nvSpPr>
          <p:cNvPr id="4" name="スライド番号プレースホルダー 3"/>
          <p:cNvSpPr>
            <a:spLocks noGrp="1"/>
          </p:cNvSpPr>
          <p:nvPr>
            <p:ph type="sldNum" sz="quarter" idx="12"/>
          </p:nvPr>
        </p:nvSpPr>
        <p:spPr/>
        <p:txBody>
          <a:bodyPr/>
          <a:lstStyle/>
          <a:p>
            <a:pPr>
              <a:defRPr/>
            </a:pPr>
            <a:fld id="{214D0CE7-B234-4AD9-AE77-FCA620033432}" type="slidenum">
              <a:rPr lang="ja-JP" altLang="en-US" smtClean="0">
                <a:solidFill>
                  <a:srgbClr val="D6ECFF"/>
                </a:solidFill>
              </a:rPr>
              <a:pPr>
                <a:defRPr/>
              </a:pPr>
              <a:t>‹#›</a:t>
            </a:fld>
            <a:endParaRPr lang="ja-JP" altLang="en-US">
              <a:solidFill>
                <a:srgbClr val="D6ECFF"/>
              </a:solidFill>
            </a:endParaRPr>
          </a:p>
        </p:txBody>
      </p:sp>
    </p:spTree>
    <p:extLst>
      <p:ext uri="{BB962C8B-B14F-4D97-AF65-F5344CB8AC3E}">
        <p14:creationId xmlns:p14="http://schemas.microsoft.com/office/powerpoint/2010/main" val="1783608256"/>
      </p:ext>
    </p:extLst>
  </p:cSld>
  <p:clrMapOvr>
    <a:masterClrMapping/>
  </p:clrMapOvr>
  <p:transition xmlns:p14="http://schemas.microsoft.com/office/powerpoint/2010/main">
    <p:wip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pPr fontAlgn="base">
              <a:spcBef>
                <a:spcPct val="0"/>
              </a:spcBef>
              <a:spcAft>
                <a:spcPct val="0"/>
              </a:spcAft>
              <a:defRPr/>
            </a:pPr>
            <a:fld id="{43B01C09-8464-4F0C-AFD6-2A750AFD8960}" type="datetimeFigureOut">
              <a:rPr lang="ja-JP" altLang="en-US" smtClean="0">
                <a:solidFill>
                  <a:srgbClr val="D6ECFF"/>
                </a:solidFill>
                <a:effectLst>
                  <a:outerShdw blurRad="38100" dist="38100" dir="2700000" algn="tl">
                    <a:srgbClr val="000000">
                      <a:alpha val="43137"/>
                    </a:srgbClr>
                  </a:outerShdw>
                </a:effectLst>
                <a:latin typeface="Times New Roman" pitchFamily="18" charset="0"/>
              </a:rPr>
              <a:pPr fontAlgn="base">
                <a:spcBef>
                  <a:spcPct val="0"/>
                </a:spcBef>
                <a:spcAft>
                  <a:spcPct val="0"/>
                </a:spcAft>
                <a:defRPr/>
              </a:pPr>
              <a:t>14/12/13</a:t>
            </a:fld>
            <a:endParaRPr lang="ja-JP" altLang="en-US">
              <a:solidFill>
                <a:srgbClr val="D6ECFF"/>
              </a:solidFill>
              <a:effectLst>
                <a:outerShdw blurRad="38100" dist="38100" dir="2700000" algn="tl">
                  <a:srgbClr val="000000">
                    <a:alpha val="43137"/>
                  </a:srgbClr>
                </a:outerShdw>
              </a:effectLst>
              <a:latin typeface="Times New Roman" pitchFamily="18" charset="0"/>
            </a:endParaRPr>
          </a:p>
        </p:txBody>
      </p:sp>
      <p:sp>
        <p:nvSpPr>
          <p:cNvPr id="6" name="フッター プレースホルダー 5"/>
          <p:cNvSpPr>
            <a:spLocks noGrp="1"/>
          </p:cNvSpPr>
          <p:nvPr>
            <p:ph type="ftr" sz="quarter" idx="11"/>
          </p:nvPr>
        </p:nvSpPr>
        <p:spPr/>
        <p:txBody>
          <a:bodyPr/>
          <a:lstStyle/>
          <a:p>
            <a:pPr fontAlgn="base">
              <a:spcBef>
                <a:spcPct val="0"/>
              </a:spcBef>
              <a:spcAft>
                <a:spcPct val="0"/>
              </a:spcAft>
              <a:defRPr/>
            </a:pPr>
            <a:endParaRPr lang="ja-JP" altLang="en-US">
              <a:solidFill>
                <a:srgbClr val="D6ECFF"/>
              </a:solidFill>
              <a:effectLst>
                <a:outerShdw blurRad="38100" dist="38100" dir="2700000" algn="tl">
                  <a:srgbClr val="000000">
                    <a:alpha val="43137"/>
                  </a:srgbClr>
                </a:outerShdw>
              </a:effectLst>
              <a:latin typeface="Times New Roman" pitchFamily="18" charset="0"/>
            </a:endParaRPr>
          </a:p>
        </p:txBody>
      </p:sp>
      <p:sp>
        <p:nvSpPr>
          <p:cNvPr id="7" name="スライド番号プレースホルダー 6"/>
          <p:cNvSpPr>
            <a:spLocks noGrp="1"/>
          </p:cNvSpPr>
          <p:nvPr>
            <p:ph type="sldNum" sz="quarter" idx="12"/>
          </p:nvPr>
        </p:nvSpPr>
        <p:spPr/>
        <p:txBody>
          <a:bodyPr/>
          <a:lstStyle/>
          <a:p>
            <a:pPr fontAlgn="base">
              <a:spcBef>
                <a:spcPct val="0"/>
              </a:spcBef>
              <a:spcAft>
                <a:spcPct val="0"/>
              </a:spcAft>
              <a:defRPr/>
            </a:pPr>
            <a:fld id="{957C19BC-4A76-42BD-927F-0934856C531B}" type="slidenum">
              <a:rPr lang="ja-JP" altLang="en-US" smtClean="0">
                <a:solidFill>
                  <a:srgbClr val="D6ECFF"/>
                </a:solidFill>
                <a:effectLst>
                  <a:outerShdw blurRad="38100" dist="38100" dir="2700000" algn="tl">
                    <a:srgbClr val="000000">
                      <a:alpha val="43137"/>
                    </a:srgbClr>
                  </a:outerShdw>
                </a:effectLst>
                <a:latin typeface="Times New Roman" pitchFamily="18" charset="0"/>
              </a:rPr>
              <a:pPr fontAlgn="base">
                <a:spcBef>
                  <a:spcPct val="0"/>
                </a:spcBef>
                <a:spcAft>
                  <a:spcPct val="0"/>
                </a:spcAft>
                <a:defRPr/>
              </a:pPr>
              <a:t>‹#›</a:t>
            </a:fld>
            <a:endParaRPr lang="ja-JP" altLang="en-US">
              <a:solidFill>
                <a:srgbClr val="D6ECFF"/>
              </a:solidFill>
              <a:effectLst>
                <a:outerShdw blurRad="38100" dist="38100" dir="2700000" algn="tl">
                  <a:srgbClr val="000000">
                    <a:alpha val="43137"/>
                  </a:srgbClr>
                </a:outerShdw>
              </a:effectLst>
              <a:latin typeface="Times New Roman" pitchFamily="18" charset="0"/>
            </a:endParaRPr>
          </a:p>
        </p:txBody>
      </p:sp>
    </p:spTree>
    <p:extLst>
      <p:ext uri="{BB962C8B-B14F-4D97-AF65-F5344CB8AC3E}">
        <p14:creationId xmlns:p14="http://schemas.microsoft.com/office/powerpoint/2010/main" val="1455107509"/>
      </p:ext>
    </p:extLst>
  </p:cSld>
  <p:clrMapOvr>
    <a:masterClrMapping/>
  </p:clrMapOvr>
  <p:transition xmlns:p14="http://schemas.microsoft.com/office/powerpoint/2010/main">
    <p:wip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pPr>
              <a:defRPr/>
            </a:pPr>
            <a:fld id="{F0BC7BDC-C4E8-4D68-9949-557834A5E2A2}" type="datetimeFigureOut">
              <a:rPr lang="ja-JP" altLang="en-US" smtClean="0">
                <a:solidFill>
                  <a:srgbClr val="D6ECFF"/>
                </a:solidFill>
              </a:rPr>
              <a:pPr>
                <a:defRPr/>
              </a:pPr>
              <a:t>14/12/13</a:t>
            </a:fld>
            <a:endParaRPr lang="ja-JP" altLang="en-US">
              <a:solidFill>
                <a:srgbClr val="D6ECFF"/>
              </a:solidFill>
            </a:endParaRPr>
          </a:p>
        </p:txBody>
      </p:sp>
      <p:sp>
        <p:nvSpPr>
          <p:cNvPr id="6" name="フッター プレースホルダー 5"/>
          <p:cNvSpPr>
            <a:spLocks noGrp="1"/>
          </p:cNvSpPr>
          <p:nvPr>
            <p:ph type="ftr" sz="quarter" idx="11"/>
          </p:nvPr>
        </p:nvSpPr>
        <p:spPr/>
        <p:txBody>
          <a:bodyPr/>
          <a:lstStyle/>
          <a:p>
            <a:pPr>
              <a:defRPr/>
            </a:pPr>
            <a:endParaRPr lang="ja-JP" altLang="en-US">
              <a:solidFill>
                <a:srgbClr val="D6ECFF"/>
              </a:solidFill>
            </a:endParaRPr>
          </a:p>
        </p:txBody>
      </p:sp>
      <p:sp>
        <p:nvSpPr>
          <p:cNvPr id="7" name="スライド番号プレースホルダー 6"/>
          <p:cNvSpPr>
            <a:spLocks noGrp="1"/>
          </p:cNvSpPr>
          <p:nvPr>
            <p:ph type="sldNum" sz="quarter" idx="12"/>
          </p:nvPr>
        </p:nvSpPr>
        <p:spPr/>
        <p:txBody>
          <a:bodyPr/>
          <a:lstStyle/>
          <a:p>
            <a:pPr>
              <a:defRPr/>
            </a:pPr>
            <a:fld id="{5C82A0B1-676C-490C-B472-C55A9E3003E6}" type="slidenum">
              <a:rPr lang="ja-JP" altLang="en-US" smtClean="0">
                <a:solidFill>
                  <a:srgbClr val="D6ECFF"/>
                </a:solidFill>
              </a:rPr>
              <a:pPr>
                <a:defRPr/>
              </a:pPr>
              <a:t>‹#›</a:t>
            </a:fld>
            <a:endParaRPr lang="ja-JP" altLang="en-US">
              <a:solidFill>
                <a:srgbClr val="D6ECFF"/>
              </a:solidFill>
            </a:endParaRPr>
          </a:p>
        </p:txBody>
      </p:sp>
    </p:spTree>
    <p:extLst>
      <p:ext uri="{BB962C8B-B14F-4D97-AF65-F5344CB8AC3E}">
        <p14:creationId xmlns:p14="http://schemas.microsoft.com/office/powerpoint/2010/main" val="2034517655"/>
      </p:ext>
    </p:extLst>
  </p:cSld>
  <p:clrMapOvr>
    <a:masterClrMapping/>
  </p:clrMapOvr>
  <p:transition xmlns:p14="http://schemas.microsoft.com/office/powerpoint/2010/main">
    <p:wip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pPr fontAlgn="base">
              <a:spcBef>
                <a:spcPct val="0"/>
              </a:spcBef>
              <a:spcAft>
                <a:spcPct val="0"/>
              </a:spcAft>
              <a:defRPr/>
            </a:pPr>
            <a:fld id="{43B01C09-8464-4F0C-AFD6-2A750AFD8960}" type="datetimeFigureOut">
              <a:rPr lang="ja-JP" altLang="en-US" smtClean="0">
                <a:solidFill>
                  <a:srgbClr val="D6ECFF"/>
                </a:solidFill>
                <a:effectLst>
                  <a:outerShdw blurRad="38100" dist="38100" dir="2700000" algn="tl">
                    <a:srgbClr val="000000">
                      <a:alpha val="43137"/>
                    </a:srgbClr>
                  </a:outerShdw>
                </a:effectLst>
                <a:latin typeface="Times New Roman" pitchFamily="18" charset="0"/>
              </a:rPr>
              <a:pPr fontAlgn="base">
                <a:spcBef>
                  <a:spcPct val="0"/>
                </a:spcBef>
                <a:spcAft>
                  <a:spcPct val="0"/>
                </a:spcAft>
                <a:defRPr/>
              </a:pPr>
              <a:t>14/12/13</a:t>
            </a:fld>
            <a:endParaRPr lang="ja-JP" altLang="en-US">
              <a:solidFill>
                <a:srgbClr val="D6ECFF"/>
              </a:solidFill>
              <a:effectLst>
                <a:outerShdw blurRad="38100" dist="38100" dir="2700000" algn="tl">
                  <a:srgbClr val="000000">
                    <a:alpha val="43137"/>
                  </a:srgbClr>
                </a:outerShdw>
              </a:effectLst>
              <a:latin typeface="Times New Roman" pitchFamily="18" charset="0"/>
            </a:endParaRPr>
          </a:p>
        </p:txBody>
      </p:sp>
      <p:sp>
        <p:nvSpPr>
          <p:cNvPr id="5" name="フッター プレースホルダー 4"/>
          <p:cNvSpPr>
            <a:spLocks noGrp="1"/>
          </p:cNvSpPr>
          <p:nvPr>
            <p:ph type="ftr" sz="quarter" idx="11"/>
          </p:nvPr>
        </p:nvSpPr>
        <p:spPr/>
        <p:txBody>
          <a:bodyPr/>
          <a:lstStyle/>
          <a:p>
            <a:pPr fontAlgn="base">
              <a:spcBef>
                <a:spcPct val="0"/>
              </a:spcBef>
              <a:spcAft>
                <a:spcPct val="0"/>
              </a:spcAft>
              <a:defRPr/>
            </a:pPr>
            <a:endParaRPr lang="ja-JP" altLang="en-US">
              <a:solidFill>
                <a:srgbClr val="D6ECFF"/>
              </a:solidFill>
              <a:effectLst>
                <a:outerShdw blurRad="38100" dist="38100" dir="2700000" algn="tl">
                  <a:srgbClr val="000000">
                    <a:alpha val="43137"/>
                  </a:srgbClr>
                </a:outerShdw>
              </a:effectLst>
              <a:latin typeface="Times New Roman" pitchFamily="18" charset="0"/>
            </a:endParaRPr>
          </a:p>
        </p:txBody>
      </p:sp>
      <p:sp>
        <p:nvSpPr>
          <p:cNvPr id="6" name="スライド番号プレースホルダー 5"/>
          <p:cNvSpPr>
            <a:spLocks noGrp="1"/>
          </p:cNvSpPr>
          <p:nvPr>
            <p:ph type="sldNum" sz="quarter" idx="12"/>
          </p:nvPr>
        </p:nvSpPr>
        <p:spPr/>
        <p:txBody>
          <a:bodyPr/>
          <a:lstStyle/>
          <a:p>
            <a:pPr fontAlgn="base">
              <a:spcBef>
                <a:spcPct val="0"/>
              </a:spcBef>
              <a:spcAft>
                <a:spcPct val="0"/>
              </a:spcAft>
              <a:defRPr/>
            </a:pPr>
            <a:fld id="{957C19BC-4A76-42BD-927F-0934856C531B}" type="slidenum">
              <a:rPr lang="ja-JP" altLang="en-US" smtClean="0">
                <a:solidFill>
                  <a:srgbClr val="D6ECFF"/>
                </a:solidFill>
                <a:effectLst>
                  <a:outerShdw blurRad="38100" dist="38100" dir="2700000" algn="tl">
                    <a:srgbClr val="000000">
                      <a:alpha val="43137"/>
                    </a:srgbClr>
                  </a:outerShdw>
                </a:effectLst>
                <a:latin typeface="Times New Roman" pitchFamily="18" charset="0"/>
              </a:rPr>
              <a:pPr fontAlgn="base">
                <a:spcBef>
                  <a:spcPct val="0"/>
                </a:spcBef>
                <a:spcAft>
                  <a:spcPct val="0"/>
                </a:spcAft>
                <a:defRPr/>
              </a:pPr>
              <a:t>‹#›</a:t>
            </a:fld>
            <a:endParaRPr lang="ja-JP" altLang="en-US">
              <a:solidFill>
                <a:srgbClr val="D6ECFF"/>
              </a:solidFill>
              <a:effectLst>
                <a:outerShdw blurRad="38100" dist="38100" dir="2700000" algn="tl">
                  <a:srgbClr val="000000">
                    <a:alpha val="43137"/>
                  </a:srgbClr>
                </a:outerShdw>
              </a:effectLst>
              <a:latin typeface="Times New Roman" pitchFamily="18" charset="0"/>
            </a:endParaRPr>
          </a:p>
        </p:txBody>
      </p:sp>
    </p:spTree>
    <p:extLst>
      <p:ext uri="{BB962C8B-B14F-4D97-AF65-F5344CB8AC3E}">
        <p14:creationId xmlns:p14="http://schemas.microsoft.com/office/powerpoint/2010/main" val="3265347842"/>
      </p:ext>
    </p:extLst>
  </p:cSld>
  <p:clrMapOvr>
    <a:masterClrMapping/>
  </p:clrMapOvr>
  <p:transition xmlns:p14="http://schemas.microsoft.com/office/powerpoint/2010/main">
    <p:wip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pPr fontAlgn="base">
              <a:spcBef>
                <a:spcPct val="0"/>
              </a:spcBef>
              <a:spcAft>
                <a:spcPct val="0"/>
              </a:spcAft>
              <a:defRPr/>
            </a:pPr>
            <a:fld id="{43B01C09-8464-4F0C-AFD6-2A750AFD8960}" type="datetimeFigureOut">
              <a:rPr lang="ja-JP" altLang="en-US" smtClean="0">
                <a:solidFill>
                  <a:srgbClr val="D6ECFF"/>
                </a:solidFill>
                <a:effectLst>
                  <a:outerShdw blurRad="38100" dist="38100" dir="2700000" algn="tl">
                    <a:srgbClr val="000000">
                      <a:alpha val="43137"/>
                    </a:srgbClr>
                  </a:outerShdw>
                </a:effectLst>
                <a:latin typeface="Times New Roman" pitchFamily="18" charset="0"/>
              </a:rPr>
              <a:pPr fontAlgn="base">
                <a:spcBef>
                  <a:spcPct val="0"/>
                </a:spcBef>
                <a:spcAft>
                  <a:spcPct val="0"/>
                </a:spcAft>
                <a:defRPr/>
              </a:pPr>
              <a:t>14/12/13</a:t>
            </a:fld>
            <a:endParaRPr lang="ja-JP" altLang="en-US">
              <a:solidFill>
                <a:srgbClr val="D6ECFF"/>
              </a:solidFill>
              <a:effectLst>
                <a:outerShdw blurRad="38100" dist="38100" dir="2700000" algn="tl">
                  <a:srgbClr val="000000">
                    <a:alpha val="43137"/>
                  </a:srgbClr>
                </a:outerShdw>
              </a:effectLst>
              <a:latin typeface="Times New Roman" pitchFamily="18" charset="0"/>
            </a:endParaRPr>
          </a:p>
        </p:txBody>
      </p:sp>
      <p:sp>
        <p:nvSpPr>
          <p:cNvPr id="5" name="フッター プレースホルダー 4"/>
          <p:cNvSpPr>
            <a:spLocks noGrp="1"/>
          </p:cNvSpPr>
          <p:nvPr>
            <p:ph type="ftr" sz="quarter" idx="11"/>
          </p:nvPr>
        </p:nvSpPr>
        <p:spPr/>
        <p:txBody>
          <a:bodyPr/>
          <a:lstStyle/>
          <a:p>
            <a:pPr fontAlgn="base">
              <a:spcBef>
                <a:spcPct val="0"/>
              </a:spcBef>
              <a:spcAft>
                <a:spcPct val="0"/>
              </a:spcAft>
              <a:defRPr/>
            </a:pPr>
            <a:endParaRPr lang="ja-JP" altLang="en-US">
              <a:solidFill>
                <a:srgbClr val="D6ECFF"/>
              </a:solidFill>
              <a:effectLst>
                <a:outerShdw blurRad="38100" dist="38100" dir="2700000" algn="tl">
                  <a:srgbClr val="000000">
                    <a:alpha val="43137"/>
                  </a:srgbClr>
                </a:outerShdw>
              </a:effectLst>
              <a:latin typeface="Times New Roman" pitchFamily="18" charset="0"/>
            </a:endParaRPr>
          </a:p>
        </p:txBody>
      </p:sp>
      <p:sp>
        <p:nvSpPr>
          <p:cNvPr id="6" name="スライド番号プレースホルダー 5"/>
          <p:cNvSpPr>
            <a:spLocks noGrp="1"/>
          </p:cNvSpPr>
          <p:nvPr>
            <p:ph type="sldNum" sz="quarter" idx="12"/>
          </p:nvPr>
        </p:nvSpPr>
        <p:spPr/>
        <p:txBody>
          <a:bodyPr/>
          <a:lstStyle/>
          <a:p>
            <a:pPr fontAlgn="base">
              <a:spcBef>
                <a:spcPct val="0"/>
              </a:spcBef>
              <a:spcAft>
                <a:spcPct val="0"/>
              </a:spcAft>
              <a:defRPr/>
            </a:pPr>
            <a:fld id="{957C19BC-4A76-42BD-927F-0934856C531B}" type="slidenum">
              <a:rPr lang="ja-JP" altLang="en-US" smtClean="0">
                <a:solidFill>
                  <a:srgbClr val="D6ECFF"/>
                </a:solidFill>
                <a:effectLst>
                  <a:outerShdw blurRad="38100" dist="38100" dir="2700000" algn="tl">
                    <a:srgbClr val="000000">
                      <a:alpha val="43137"/>
                    </a:srgbClr>
                  </a:outerShdw>
                </a:effectLst>
                <a:latin typeface="Times New Roman" pitchFamily="18" charset="0"/>
              </a:rPr>
              <a:pPr fontAlgn="base">
                <a:spcBef>
                  <a:spcPct val="0"/>
                </a:spcBef>
                <a:spcAft>
                  <a:spcPct val="0"/>
                </a:spcAft>
                <a:defRPr/>
              </a:pPr>
              <a:t>‹#›</a:t>
            </a:fld>
            <a:endParaRPr lang="ja-JP" altLang="en-US">
              <a:solidFill>
                <a:srgbClr val="D6ECFF"/>
              </a:solidFill>
              <a:effectLst>
                <a:outerShdw blurRad="38100" dist="38100" dir="2700000" algn="tl">
                  <a:srgbClr val="000000">
                    <a:alpha val="43137"/>
                  </a:srgbClr>
                </a:outerShdw>
              </a:effectLst>
              <a:latin typeface="Times New Roman" pitchFamily="18" charset="0"/>
            </a:endParaRPr>
          </a:p>
        </p:txBody>
      </p:sp>
    </p:spTree>
    <p:extLst>
      <p:ext uri="{BB962C8B-B14F-4D97-AF65-F5344CB8AC3E}">
        <p14:creationId xmlns:p14="http://schemas.microsoft.com/office/powerpoint/2010/main" val="319309861"/>
      </p:ext>
    </p:extLst>
  </p:cSld>
  <p:clrMapOvr>
    <a:masterClrMapping/>
  </p:clrMapOvr>
  <p:transition xmlns:p14="http://schemas.microsoft.com/office/powerpoint/2010/main">
    <p:wip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5CD47CCE-6155-486F-B345-9F1DCBF422A4}" type="datetimeFigureOut">
              <a:rPr lang="ja-JP" altLang="en-US" smtClean="0">
                <a:solidFill>
                  <a:prstClr val="white">
                    <a:tint val="75000"/>
                  </a:prstClr>
                </a:solidFill>
                <a:latin typeface="Calibri"/>
                <a:ea typeface="ＭＳ Ｐゴシック"/>
              </a:rPr>
              <a:pPr/>
              <a:t>14/12/13</a:t>
            </a:fld>
            <a:endParaRPr lang="ja-JP" altLang="en-US">
              <a:solidFill>
                <a:prstClr val="white">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white">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BB9FE3A3-07DF-433A-8A7C-68E7450FC2DC}" type="slidenum">
              <a:rPr lang="ja-JP" altLang="en-US" smtClean="0">
                <a:solidFill>
                  <a:prstClr val="white">
                    <a:tint val="75000"/>
                  </a:prstClr>
                </a:solidFill>
                <a:latin typeface="Calibri"/>
                <a:ea typeface="ＭＳ Ｐゴシック"/>
              </a:rPr>
              <a:pPr/>
              <a:t>‹#›</a:t>
            </a:fld>
            <a:endParaRPr lang="ja-JP" altLang="en-US">
              <a:solidFill>
                <a:prstClr val="white">
                  <a:tint val="75000"/>
                </a:prstClr>
              </a:solidFill>
              <a:latin typeface="Calibri"/>
              <a:ea typeface="ＭＳ Ｐゴシック"/>
            </a:endParaRPr>
          </a:p>
        </p:txBody>
      </p:sp>
    </p:spTree>
    <p:extLst>
      <p:ext uri="{BB962C8B-B14F-4D97-AF65-F5344CB8AC3E}">
        <p14:creationId xmlns:p14="http://schemas.microsoft.com/office/powerpoint/2010/main" val="97311910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5CD47CCE-6155-486F-B345-9F1DCBF422A4}" type="datetimeFigureOut">
              <a:rPr lang="ja-JP" altLang="en-US" smtClean="0">
                <a:solidFill>
                  <a:prstClr val="white">
                    <a:tint val="75000"/>
                  </a:prstClr>
                </a:solidFill>
                <a:latin typeface="Calibri"/>
                <a:ea typeface="ＭＳ Ｐゴシック"/>
              </a:rPr>
              <a:pPr/>
              <a:t>14/12/13</a:t>
            </a:fld>
            <a:endParaRPr lang="ja-JP" altLang="en-US">
              <a:solidFill>
                <a:prstClr val="white">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white">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BB9FE3A3-07DF-433A-8A7C-68E7450FC2DC}" type="slidenum">
              <a:rPr lang="ja-JP" altLang="en-US" smtClean="0">
                <a:solidFill>
                  <a:prstClr val="white">
                    <a:tint val="75000"/>
                  </a:prstClr>
                </a:solidFill>
                <a:latin typeface="Calibri"/>
                <a:ea typeface="ＭＳ Ｐゴシック"/>
              </a:rPr>
              <a:pPr/>
              <a:t>‹#›</a:t>
            </a:fld>
            <a:endParaRPr lang="ja-JP" altLang="en-US">
              <a:solidFill>
                <a:prstClr val="white">
                  <a:tint val="75000"/>
                </a:prstClr>
              </a:solidFill>
              <a:latin typeface="Calibri"/>
              <a:ea typeface="ＭＳ Ｐゴシック"/>
            </a:endParaRPr>
          </a:p>
        </p:txBody>
      </p:sp>
    </p:spTree>
    <p:extLst>
      <p:ext uri="{BB962C8B-B14F-4D97-AF65-F5344CB8AC3E}">
        <p14:creationId xmlns:p14="http://schemas.microsoft.com/office/powerpoint/2010/main" val="38493157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白紙">
    <p:spTree>
      <p:nvGrpSpPr>
        <p:cNvPr id="1" name=""/>
        <p:cNvGrpSpPr/>
        <p:nvPr/>
      </p:nvGrpSpPr>
      <p:grpSpPr>
        <a:xfrm>
          <a:off x="0" y="0"/>
          <a:ext cx="0" cy="0"/>
          <a:chOff x="0" y="0"/>
          <a:chExt cx="0" cy="0"/>
        </a:xfrm>
      </p:grpSpPr>
      <p:sp>
        <p:nvSpPr>
          <p:cNvPr id="4" name="タイトル プレースホルダ 8"/>
          <p:cNvSpPr>
            <a:spLocks noGrp="1"/>
          </p:cNvSpPr>
          <p:nvPr>
            <p:ph type="title"/>
          </p:nvPr>
        </p:nvSpPr>
        <p:spPr>
          <a:xfrm>
            <a:off x="363538" y="71414"/>
            <a:ext cx="8229600" cy="1000132"/>
          </a:xfrm>
          <a:prstGeom prst="rect">
            <a:avLst/>
          </a:prstGeom>
          <a:effectLst/>
        </p:spPr>
        <p:txBody>
          <a:bodyPr vert="horz" lIns="91440" tIns="45720" rIns="91440" bIns="45720" rtlCol="0" anchor="ctr">
            <a:normAutofit/>
          </a:bodyPr>
          <a:lstStyle>
            <a:lvl1pPr algn="l" defTabSz="914400" rtl="0" eaLnBrk="1" latinLnBrk="0" hangingPunct="1">
              <a:lnSpc>
                <a:spcPts val="3400"/>
              </a:lnSpc>
              <a:spcBef>
                <a:spcPct val="0"/>
              </a:spcBef>
              <a:buNone/>
              <a:defRPr kumimoji="1" lang="ja-JP" altLang="en-US" sz="2800" b="1" i="0" kern="1200" baseline="0" dirty="0">
                <a:solidFill>
                  <a:srgbClr val="FADC41"/>
                </a:solidFill>
                <a:latin typeface="Meiryo UI" pitchFamily="50" charset="-128"/>
                <a:ea typeface="Meiryo UI" pitchFamily="50" charset="-128"/>
                <a:cs typeface="Meiryo UI" pitchFamily="50" charset="-128"/>
              </a:defRPr>
            </a:lvl1pPr>
          </a:lstStyle>
          <a:p>
            <a:r>
              <a:rPr kumimoji="1" lang="ja-JP" altLang="en-US" dirty="0" smtClean="0"/>
              <a:t>マスタ タイトルの書式設定</a:t>
            </a:r>
            <a:endParaRPr kumimoji="1" lang="ja-JP" altLang="en-US" dirty="0"/>
          </a:p>
        </p:txBody>
      </p:sp>
    </p:spTree>
    <p:extLst>
      <p:ext uri="{BB962C8B-B14F-4D97-AF65-F5344CB8AC3E}">
        <p14:creationId xmlns:p14="http://schemas.microsoft.com/office/powerpoint/2010/main" val="620006531"/>
      </p:ext>
    </p:extLst>
  </p:cSld>
  <p:clrMapOvr>
    <a:masterClrMapping/>
  </p:clrMapOvr>
  <p:timing>
    <p:tnLst>
      <p:par>
        <p:cTn xmlns:p14="http://schemas.microsoft.com/office/powerpoint/2010/mai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5CD47CCE-6155-486F-B345-9F1DCBF422A4}" type="datetimeFigureOut">
              <a:rPr lang="ja-JP" altLang="en-US" smtClean="0">
                <a:solidFill>
                  <a:prstClr val="white">
                    <a:tint val="75000"/>
                  </a:prstClr>
                </a:solidFill>
                <a:latin typeface="Calibri"/>
                <a:ea typeface="ＭＳ Ｐゴシック"/>
              </a:rPr>
              <a:pPr/>
              <a:t>14/12/13</a:t>
            </a:fld>
            <a:endParaRPr lang="ja-JP" altLang="en-US">
              <a:solidFill>
                <a:prstClr val="white">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white">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BB9FE3A3-07DF-433A-8A7C-68E7450FC2DC}" type="slidenum">
              <a:rPr lang="ja-JP" altLang="en-US" smtClean="0">
                <a:solidFill>
                  <a:prstClr val="white">
                    <a:tint val="75000"/>
                  </a:prstClr>
                </a:solidFill>
                <a:latin typeface="Calibri"/>
                <a:ea typeface="ＭＳ Ｐゴシック"/>
              </a:rPr>
              <a:pPr/>
              <a:t>‹#›</a:t>
            </a:fld>
            <a:endParaRPr lang="ja-JP" altLang="en-US">
              <a:solidFill>
                <a:prstClr val="white">
                  <a:tint val="75000"/>
                </a:prstClr>
              </a:solidFill>
              <a:latin typeface="Calibri"/>
              <a:ea typeface="ＭＳ Ｐゴシック"/>
            </a:endParaRPr>
          </a:p>
        </p:txBody>
      </p:sp>
    </p:spTree>
    <p:extLst>
      <p:ext uri="{BB962C8B-B14F-4D97-AF65-F5344CB8AC3E}">
        <p14:creationId xmlns:p14="http://schemas.microsoft.com/office/powerpoint/2010/main" val="160724126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5CD47CCE-6155-486F-B345-9F1DCBF422A4}" type="datetimeFigureOut">
              <a:rPr lang="ja-JP" altLang="en-US" smtClean="0">
                <a:solidFill>
                  <a:prstClr val="white">
                    <a:tint val="75000"/>
                  </a:prstClr>
                </a:solidFill>
                <a:latin typeface="Calibri"/>
                <a:ea typeface="ＭＳ Ｐゴシック"/>
              </a:rPr>
              <a:pPr/>
              <a:t>14/12/13</a:t>
            </a:fld>
            <a:endParaRPr lang="ja-JP" altLang="en-US">
              <a:solidFill>
                <a:prstClr val="white">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white">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BB9FE3A3-07DF-433A-8A7C-68E7450FC2DC}" type="slidenum">
              <a:rPr lang="ja-JP" altLang="en-US" smtClean="0">
                <a:solidFill>
                  <a:prstClr val="white">
                    <a:tint val="75000"/>
                  </a:prstClr>
                </a:solidFill>
                <a:latin typeface="Calibri"/>
                <a:ea typeface="ＭＳ Ｐゴシック"/>
              </a:rPr>
              <a:pPr/>
              <a:t>‹#›</a:t>
            </a:fld>
            <a:endParaRPr lang="ja-JP" altLang="en-US">
              <a:solidFill>
                <a:prstClr val="white">
                  <a:tint val="75000"/>
                </a:prstClr>
              </a:solidFill>
              <a:latin typeface="Calibri"/>
              <a:ea typeface="ＭＳ Ｐゴシック"/>
            </a:endParaRPr>
          </a:p>
        </p:txBody>
      </p:sp>
    </p:spTree>
    <p:extLst>
      <p:ext uri="{BB962C8B-B14F-4D97-AF65-F5344CB8AC3E}">
        <p14:creationId xmlns:p14="http://schemas.microsoft.com/office/powerpoint/2010/main" val="281009620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5CD47CCE-6155-486F-B345-9F1DCBF422A4}" type="datetimeFigureOut">
              <a:rPr lang="ja-JP" altLang="en-US" smtClean="0">
                <a:solidFill>
                  <a:prstClr val="white">
                    <a:tint val="75000"/>
                  </a:prstClr>
                </a:solidFill>
                <a:latin typeface="Calibri"/>
                <a:ea typeface="ＭＳ Ｐゴシック"/>
              </a:rPr>
              <a:pPr/>
              <a:t>14/12/13</a:t>
            </a:fld>
            <a:endParaRPr lang="ja-JP" altLang="en-US">
              <a:solidFill>
                <a:prstClr val="white">
                  <a:tint val="75000"/>
                </a:prstClr>
              </a:solidFill>
              <a:latin typeface="Calibri"/>
              <a:ea typeface="ＭＳ Ｐゴシック"/>
            </a:endParaRPr>
          </a:p>
        </p:txBody>
      </p:sp>
      <p:sp>
        <p:nvSpPr>
          <p:cNvPr id="8" name="フッター プレースホルダー 7"/>
          <p:cNvSpPr>
            <a:spLocks noGrp="1"/>
          </p:cNvSpPr>
          <p:nvPr>
            <p:ph type="ftr" sz="quarter" idx="11"/>
          </p:nvPr>
        </p:nvSpPr>
        <p:spPr/>
        <p:txBody>
          <a:bodyPr/>
          <a:lstStyle/>
          <a:p>
            <a:endParaRPr lang="ja-JP" altLang="en-US">
              <a:solidFill>
                <a:prstClr val="white">
                  <a:tint val="75000"/>
                </a:prstClr>
              </a:solidFill>
              <a:latin typeface="Calibri"/>
              <a:ea typeface="ＭＳ Ｐゴシック"/>
            </a:endParaRPr>
          </a:p>
        </p:txBody>
      </p:sp>
      <p:sp>
        <p:nvSpPr>
          <p:cNvPr id="9" name="スライド番号プレースホルダー 8"/>
          <p:cNvSpPr>
            <a:spLocks noGrp="1"/>
          </p:cNvSpPr>
          <p:nvPr>
            <p:ph type="sldNum" sz="quarter" idx="12"/>
          </p:nvPr>
        </p:nvSpPr>
        <p:spPr/>
        <p:txBody>
          <a:bodyPr/>
          <a:lstStyle/>
          <a:p>
            <a:fld id="{BB9FE3A3-07DF-433A-8A7C-68E7450FC2DC}" type="slidenum">
              <a:rPr lang="ja-JP" altLang="en-US" smtClean="0">
                <a:solidFill>
                  <a:prstClr val="white">
                    <a:tint val="75000"/>
                  </a:prstClr>
                </a:solidFill>
                <a:latin typeface="Calibri"/>
                <a:ea typeface="ＭＳ Ｐゴシック"/>
              </a:rPr>
              <a:pPr/>
              <a:t>‹#›</a:t>
            </a:fld>
            <a:endParaRPr lang="ja-JP" altLang="en-US">
              <a:solidFill>
                <a:prstClr val="white">
                  <a:tint val="75000"/>
                </a:prstClr>
              </a:solidFill>
              <a:latin typeface="Calibri"/>
              <a:ea typeface="ＭＳ Ｐゴシック"/>
            </a:endParaRPr>
          </a:p>
        </p:txBody>
      </p:sp>
    </p:spTree>
    <p:extLst>
      <p:ext uri="{BB962C8B-B14F-4D97-AF65-F5344CB8AC3E}">
        <p14:creationId xmlns:p14="http://schemas.microsoft.com/office/powerpoint/2010/main" val="377651765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5CD47CCE-6155-486F-B345-9F1DCBF422A4}" type="datetimeFigureOut">
              <a:rPr lang="ja-JP" altLang="en-US" smtClean="0">
                <a:solidFill>
                  <a:prstClr val="white">
                    <a:tint val="75000"/>
                  </a:prstClr>
                </a:solidFill>
                <a:latin typeface="Calibri"/>
                <a:ea typeface="ＭＳ Ｐゴシック"/>
              </a:rPr>
              <a:pPr/>
              <a:t>14/12/13</a:t>
            </a:fld>
            <a:endParaRPr lang="ja-JP" altLang="en-US">
              <a:solidFill>
                <a:prstClr val="white">
                  <a:tint val="75000"/>
                </a:prstClr>
              </a:solidFill>
              <a:latin typeface="Calibri"/>
              <a:ea typeface="ＭＳ Ｐゴシック"/>
            </a:endParaRPr>
          </a:p>
        </p:txBody>
      </p:sp>
      <p:sp>
        <p:nvSpPr>
          <p:cNvPr id="4" name="フッター プレースホルダー 3"/>
          <p:cNvSpPr>
            <a:spLocks noGrp="1"/>
          </p:cNvSpPr>
          <p:nvPr>
            <p:ph type="ftr" sz="quarter" idx="11"/>
          </p:nvPr>
        </p:nvSpPr>
        <p:spPr/>
        <p:txBody>
          <a:bodyPr/>
          <a:lstStyle/>
          <a:p>
            <a:endParaRPr lang="ja-JP" altLang="en-US">
              <a:solidFill>
                <a:prstClr val="white">
                  <a:tint val="75000"/>
                </a:prstClr>
              </a:solidFill>
              <a:latin typeface="Calibri"/>
              <a:ea typeface="ＭＳ Ｐゴシック"/>
            </a:endParaRPr>
          </a:p>
        </p:txBody>
      </p:sp>
      <p:sp>
        <p:nvSpPr>
          <p:cNvPr id="5" name="スライド番号プレースホルダー 4"/>
          <p:cNvSpPr>
            <a:spLocks noGrp="1"/>
          </p:cNvSpPr>
          <p:nvPr>
            <p:ph type="sldNum" sz="quarter" idx="12"/>
          </p:nvPr>
        </p:nvSpPr>
        <p:spPr/>
        <p:txBody>
          <a:bodyPr/>
          <a:lstStyle/>
          <a:p>
            <a:fld id="{BB9FE3A3-07DF-433A-8A7C-68E7450FC2DC}" type="slidenum">
              <a:rPr lang="ja-JP" altLang="en-US" smtClean="0">
                <a:solidFill>
                  <a:prstClr val="white">
                    <a:tint val="75000"/>
                  </a:prstClr>
                </a:solidFill>
                <a:latin typeface="Calibri"/>
                <a:ea typeface="ＭＳ Ｐゴシック"/>
              </a:rPr>
              <a:pPr/>
              <a:t>‹#›</a:t>
            </a:fld>
            <a:endParaRPr lang="ja-JP" altLang="en-US">
              <a:solidFill>
                <a:prstClr val="white">
                  <a:tint val="75000"/>
                </a:prstClr>
              </a:solidFill>
              <a:latin typeface="Calibri"/>
              <a:ea typeface="ＭＳ Ｐゴシック"/>
            </a:endParaRPr>
          </a:p>
        </p:txBody>
      </p:sp>
    </p:spTree>
    <p:extLst>
      <p:ext uri="{BB962C8B-B14F-4D97-AF65-F5344CB8AC3E}">
        <p14:creationId xmlns:p14="http://schemas.microsoft.com/office/powerpoint/2010/main" val="186696117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5CD47CCE-6155-486F-B345-9F1DCBF422A4}" type="datetimeFigureOut">
              <a:rPr lang="ja-JP" altLang="en-US" smtClean="0">
                <a:solidFill>
                  <a:prstClr val="white">
                    <a:tint val="75000"/>
                  </a:prstClr>
                </a:solidFill>
                <a:latin typeface="Calibri"/>
                <a:ea typeface="ＭＳ Ｐゴシック"/>
              </a:rPr>
              <a:pPr/>
              <a:t>14/12/13</a:t>
            </a:fld>
            <a:endParaRPr lang="ja-JP" altLang="en-US">
              <a:solidFill>
                <a:prstClr val="white">
                  <a:tint val="75000"/>
                </a:prstClr>
              </a:solidFill>
              <a:latin typeface="Calibri"/>
              <a:ea typeface="ＭＳ Ｐゴシック"/>
            </a:endParaRPr>
          </a:p>
        </p:txBody>
      </p:sp>
      <p:sp>
        <p:nvSpPr>
          <p:cNvPr id="3" name="フッター プレースホルダー 2"/>
          <p:cNvSpPr>
            <a:spLocks noGrp="1"/>
          </p:cNvSpPr>
          <p:nvPr>
            <p:ph type="ftr" sz="quarter" idx="11"/>
          </p:nvPr>
        </p:nvSpPr>
        <p:spPr/>
        <p:txBody>
          <a:bodyPr/>
          <a:lstStyle/>
          <a:p>
            <a:endParaRPr lang="ja-JP" altLang="en-US">
              <a:solidFill>
                <a:prstClr val="white">
                  <a:tint val="75000"/>
                </a:prstClr>
              </a:solidFill>
              <a:latin typeface="Calibri"/>
              <a:ea typeface="ＭＳ Ｐゴシック"/>
            </a:endParaRPr>
          </a:p>
        </p:txBody>
      </p:sp>
      <p:sp>
        <p:nvSpPr>
          <p:cNvPr id="4" name="スライド番号プレースホルダー 3"/>
          <p:cNvSpPr>
            <a:spLocks noGrp="1"/>
          </p:cNvSpPr>
          <p:nvPr>
            <p:ph type="sldNum" sz="quarter" idx="12"/>
          </p:nvPr>
        </p:nvSpPr>
        <p:spPr/>
        <p:txBody>
          <a:bodyPr/>
          <a:lstStyle/>
          <a:p>
            <a:fld id="{BB9FE3A3-07DF-433A-8A7C-68E7450FC2DC}" type="slidenum">
              <a:rPr lang="ja-JP" altLang="en-US" smtClean="0">
                <a:solidFill>
                  <a:prstClr val="white">
                    <a:tint val="75000"/>
                  </a:prstClr>
                </a:solidFill>
                <a:latin typeface="Calibri"/>
                <a:ea typeface="ＭＳ Ｐゴシック"/>
              </a:rPr>
              <a:pPr/>
              <a:t>‹#›</a:t>
            </a:fld>
            <a:endParaRPr lang="ja-JP" altLang="en-US">
              <a:solidFill>
                <a:prstClr val="white">
                  <a:tint val="75000"/>
                </a:prstClr>
              </a:solidFill>
              <a:latin typeface="Calibri"/>
              <a:ea typeface="ＭＳ Ｐゴシック"/>
            </a:endParaRPr>
          </a:p>
        </p:txBody>
      </p:sp>
    </p:spTree>
    <p:extLst>
      <p:ext uri="{BB962C8B-B14F-4D97-AF65-F5344CB8AC3E}">
        <p14:creationId xmlns:p14="http://schemas.microsoft.com/office/powerpoint/2010/main" val="419535532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5CD47CCE-6155-486F-B345-9F1DCBF422A4}" type="datetimeFigureOut">
              <a:rPr lang="ja-JP" altLang="en-US" smtClean="0">
                <a:solidFill>
                  <a:prstClr val="white">
                    <a:tint val="75000"/>
                  </a:prstClr>
                </a:solidFill>
                <a:latin typeface="Calibri"/>
                <a:ea typeface="ＭＳ Ｐゴシック"/>
              </a:rPr>
              <a:pPr/>
              <a:t>14/12/13</a:t>
            </a:fld>
            <a:endParaRPr lang="ja-JP" altLang="en-US">
              <a:solidFill>
                <a:prstClr val="white">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white">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BB9FE3A3-07DF-433A-8A7C-68E7450FC2DC}" type="slidenum">
              <a:rPr lang="ja-JP" altLang="en-US" smtClean="0">
                <a:solidFill>
                  <a:prstClr val="white">
                    <a:tint val="75000"/>
                  </a:prstClr>
                </a:solidFill>
                <a:latin typeface="Calibri"/>
                <a:ea typeface="ＭＳ Ｐゴシック"/>
              </a:rPr>
              <a:pPr/>
              <a:t>‹#›</a:t>
            </a:fld>
            <a:endParaRPr lang="ja-JP" altLang="en-US">
              <a:solidFill>
                <a:prstClr val="white">
                  <a:tint val="75000"/>
                </a:prstClr>
              </a:solidFill>
              <a:latin typeface="Calibri"/>
              <a:ea typeface="ＭＳ Ｐゴシック"/>
            </a:endParaRPr>
          </a:p>
        </p:txBody>
      </p:sp>
    </p:spTree>
    <p:extLst>
      <p:ext uri="{BB962C8B-B14F-4D97-AF65-F5344CB8AC3E}">
        <p14:creationId xmlns:p14="http://schemas.microsoft.com/office/powerpoint/2010/main" val="101877206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smtClean="0"/>
              <a:t>アイコンをクリックして図を追加</a:t>
            </a:r>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5CD47CCE-6155-486F-B345-9F1DCBF422A4}" type="datetimeFigureOut">
              <a:rPr lang="ja-JP" altLang="en-US" smtClean="0">
                <a:solidFill>
                  <a:prstClr val="white">
                    <a:tint val="75000"/>
                  </a:prstClr>
                </a:solidFill>
                <a:latin typeface="Calibri"/>
                <a:ea typeface="ＭＳ Ｐゴシック"/>
              </a:rPr>
              <a:pPr/>
              <a:t>14/12/13</a:t>
            </a:fld>
            <a:endParaRPr lang="ja-JP" altLang="en-US">
              <a:solidFill>
                <a:prstClr val="white">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white">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BB9FE3A3-07DF-433A-8A7C-68E7450FC2DC}" type="slidenum">
              <a:rPr lang="ja-JP" altLang="en-US" smtClean="0">
                <a:solidFill>
                  <a:prstClr val="white">
                    <a:tint val="75000"/>
                  </a:prstClr>
                </a:solidFill>
                <a:latin typeface="Calibri"/>
                <a:ea typeface="ＭＳ Ｐゴシック"/>
              </a:rPr>
              <a:pPr/>
              <a:t>‹#›</a:t>
            </a:fld>
            <a:endParaRPr lang="ja-JP" altLang="en-US">
              <a:solidFill>
                <a:prstClr val="white">
                  <a:tint val="75000"/>
                </a:prstClr>
              </a:solidFill>
              <a:latin typeface="Calibri"/>
              <a:ea typeface="ＭＳ Ｐゴシック"/>
            </a:endParaRPr>
          </a:p>
        </p:txBody>
      </p:sp>
    </p:spTree>
    <p:extLst>
      <p:ext uri="{BB962C8B-B14F-4D97-AF65-F5344CB8AC3E}">
        <p14:creationId xmlns:p14="http://schemas.microsoft.com/office/powerpoint/2010/main" val="213858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5CD47CCE-6155-486F-B345-9F1DCBF422A4}" type="datetimeFigureOut">
              <a:rPr lang="ja-JP" altLang="en-US" smtClean="0">
                <a:solidFill>
                  <a:prstClr val="white">
                    <a:tint val="75000"/>
                  </a:prstClr>
                </a:solidFill>
                <a:latin typeface="Calibri"/>
                <a:ea typeface="ＭＳ Ｐゴシック"/>
              </a:rPr>
              <a:pPr/>
              <a:t>14/12/13</a:t>
            </a:fld>
            <a:endParaRPr lang="ja-JP" altLang="en-US">
              <a:solidFill>
                <a:prstClr val="white">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white">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BB9FE3A3-07DF-433A-8A7C-68E7450FC2DC}" type="slidenum">
              <a:rPr lang="ja-JP" altLang="en-US" smtClean="0">
                <a:solidFill>
                  <a:prstClr val="white">
                    <a:tint val="75000"/>
                  </a:prstClr>
                </a:solidFill>
                <a:latin typeface="Calibri"/>
                <a:ea typeface="ＭＳ Ｐゴシック"/>
              </a:rPr>
              <a:pPr/>
              <a:t>‹#›</a:t>
            </a:fld>
            <a:endParaRPr lang="ja-JP" altLang="en-US">
              <a:solidFill>
                <a:prstClr val="white">
                  <a:tint val="75000"/>
                </a:prstClr>
              </a:solidFill>
              <a:latin typeface="Calibri"/>
              <a:ea typeface="ＭＳ Ｐゴシック"/>
            </a:endParaRPr>
          </a:p>
        </p:txBody>
      </p:sp>
    </p:spTree>
    <p:extLst>
      <p:ext uri="{BB962C8B-B14F-4D97-AF65-F5344CB8AC3E}">
        <p14:creationId xmlns:p14="http://schemas.microsoft.com/office/powerpoint/2010/main" val="34448343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5CD47CCE-6155-486F-B345-9F1DCBF422A4}" type="datetimeFigureOut">
              <a:rPr lang="ja-JP" altLang="en-US" smtClean="0">
                <a:solidFill>
                  <a:prstClr val="white">
                    <a:tint val="75000"/>
                  </a:prstClr>
                </a:solidFill>
                <a:latin typeface="Calibri"/>
                <a:ea typeface="ＭＳ Ｐゴシック"/>
              </a:rPr>
              <a:pPr/>
              <a:t>14/12/13</a:t>
            </a:fld>
            <a:endParaRPr lang="ja-JP" altLang="en-US">
              <a:solidFill>
                <a:prstClr val="white">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white">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BB9FE3A3-07DF-433A-8A7C-68E7450FC2DC}" type="slidenum">
              <a:rPr lang="ja-JP" altLang="en-US" smtClean="0">
                <a:solidFill>
                  <a:prstClr val="white">
                    <a:tint val="75000"/>
                  </a:prstClr>
                </a:solidFill>
                <a:latin typeface="Calibri"/>
                <a:ea typeface="ＭＳ Ｐゴシック"/>
              </a:rPr>
              <a:pPr/>
              <a:t>‹#›</a:t>
            </a:fld>
            <a:endParaRPr lang="ja-JP" altLang="en-US">
              <a:solidFill>
                <a:prstClr val="white">
                  <a:tint val="75000"/>
                </a:prstClr>
              </a:solidFill>
              <a:latin typeface="Calibri"/>
              <a:ea typeface="ＭＳ Ｐゴシック"/>
            </a:endParaRPr>
          </a:p>
        </p:txBody>
      </p:sp>
    </p:spTree>
    <p:extLst>
      <p:ext uri="{BB962C8B-B14F-4D97-AF65-F5344CB8AC3E}">
        <p14:creationId xmlns:p14="http://schemas.microsoft.com/office/powerpoint/2010/main" val="244496622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5CD47CCE-6155-486F-B345-9F1DCBF422A4}" type="datetimeFigureOut">
              <a:rPr lang="ja-JP" altLang="en-US" smtClean="0">
                <a:solidFill>
                  <a:prstClr val="white">
                    <a:tint val="75000"/>
                  </a:prstClr>
                </a:solidFill>
                <a:latin typeface="Calibri"/>
                <a:ea typeface="ＭＳ Ｐゴシック"/>
              </a:rPr>
              <a:pPr/>
              <a:t>14/12/13</a:t>
            </a:fld>
            <a:endParaRPr lang="ja-JP" altLang="en-US">
              <a:solidFill>
                <a:prstClr val="white">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white">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BB9FE3A3-07DF-433A-8A7C-68E7450FC2DC}" type="slidenum">
              <a:rPr lang="ja-JP" altLang="en-US" smtClean="0">
                <a:solidFill>
                  <a:prstClr val="white">
                    <a:tint val="75000"/>
                  </a:prstClr>
                </a:solidFill>
                <a:latin typeface="Calibri"/>
                <a:ea typeface="ＭＳ Ｐゴシック"/>
              </a:rPr>
              <a:pPr/>
              <a:t>‹#›</a:t>
            </a:fld>
            <a:endParaRPr lang="ja-JP" altLang="en-US">
              <a:solidFill>
                <a:prstClr val="white">
                  <a:tint val="75000"/>
                </a:prstClr>
              </a:solidFill>
              <a:latin typeface="Calibri"/>
              <a:ea typeface="ＭＳ Ｐゴシック"/>
            </a:endParaRPr>
          </a:p>
        </p:txBody>
      </p:sp>
    </p:spTree>
    <p:extLst>
      <p:ext uri="{BB962C8B-B14F-4D97-AF65-F5344CB8AC3E}">
        <p14:creationId xmlns:p14="http://schemas.microsoft.com/office/powerpoint/2010/main" val="42261412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白紙">
    <p:spTree>
      <p:nvGrpSpPr>
        <p:cNvPr id="1" name=""/>
        <p:cNvGrpSpPr/>
        <p:nvPr/>
      </p:nvGrpSpPr>
      <p:grpSpPr>
        <a:xfrm>
          <a:off x="0" y="0"/>
          <a:ext cx="0" cy="0"/>
          <a:chOff x="0" y="0"/>
          <a:chExt cx="0" cy="0"/>
        </a:xfrm>
      </p:grpSpPr>
      <p:sp>
        <p:nvSpPr>
          <p:cNvPr id="4" name="タイトル プレースホルダ 8"/>
          <p:cNvSpPr>
            <a:spLocks noGrp="1"/>
          </p:cNvSpPr>
          <p:nvPr>
            <p:ph type="title"/>
          </p:nvPr>
        </p:nvSpPr>
        <p:spPr>
          <a:xfrm>
            <a:off x="363538" y="71414"/>
            <a:ext cx="8229600" cy="1000132"/>
          </a:xfrm>
          <a:prstGeom prst="rect">
            <a:avLst/>
          </a:prstGeom>
          <a:effectLst/>
        </p:spPr>
        <p:txBody>
          <a:bodyPr vert="horz" lIns="91440" tIns="45720" rIns="91440" bIns="45720" rtlCol="0" anchor="ctr">
            <a:normAutofit/>
          </a:bodyPr>
          <a:lstStyle>
            <a:lvl1pPr algn="l" defTabSz="914400" rtl="0" eaLnBrk="1" latinLnBrk="0" hangingPunct="1">
              <a:lnSpc>
                <a:spcPts val="3400"/>
              </a:lnSpc>
              <a:spcBef>
                <a:spcPct val="0"/>
              </a:spcBef>
              <a:buNone/>
              <a:defRPr kumimoji="1" lang="ja-JP" altLang="en-US" sz="2800" b="1" i="0" kern="1200" baseline="0" dirty="0">
                <a:solidFill>
                  <a:srgbClr val="FADC41"/>
                </a:solidFill>
                <a:latin typeface="Meiryo UI" pitchFamily="50" charset="-128"/>
                <a:ea typeface="Meiryo UI" pitchFamily="50" charset="-128"/>
                <a:cs typeface="Meiryo UI" pitchFamily="50" charset="-128"/>
              </a:defRPr>
            </a:lvl1pPr>
          </a:lstStyle>
          <a:p>
            <a:r>
              <a:rPr kumimoji="1" lang="ja-JP" altLang="en-US" dirty="0" smtClean="0"/>
              <a:t>マスタ タイトルの書式設定</a:t>
            </a:r>
            <a:endParaRPr kumimoji="1" lang="ja-JP" altLang="en-US" dirty="0"/>
          </a:p>
        </p:txBody>
      </p:sp>
    </p:spTree>
    <p:extLst>
      <p:ext uri="{BB962C8B-B14F-4D97-AF65-F5344CB8AC3E}">
        <p14:creationId xmlns:p14="http://schemas.microsoft.com/office/powerpoint/2010/main" val="3379864449"/>
      </p:ext>
    </p:extLst>
  </p:cSld>
  <p:clrMapOvr>
    <a:masterClrMapping/>
  </p:clrMapOvr>
  <p:timing>
    <p:tnLst>
      <p:par>
        <p:cTn xmlns:p14="http://schemas.microsoft.com/office/powerpoint/2010/mai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5CD47CCE-6155-486F-B345-9F1DCBF422A4}" type="datetimeFigureOut">
              <a:rPr lang="ja-JP" altLang="en-US" smtClean="0">
                <a:solidFill>
                  <a:prstClr val="white">
                    <a:tint val="75000"/>
                  </a:prstClr>
                </a:solidFill>
                <a:latin typeface="Calibri"/>
                <a:ea typeface="ＭＳ Ｐゴシック"/>
              </a:rPr>
              <a:pPr/>
              <a:t>14/12/13</a:t>
            </a:fld>
            <a:endParaRPr lang="ja-JP" altLang="en-US">
              <a:solidFill>
                <a:prstClr val="white">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white">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BB9FE3A3-07DF-433A-8A7C-68E7450FC2DC}" type="slidenum">
              <a:rPr lang="ja-JP" altLang="en-US" smtClean="0">
                <a:solidFill>
                  <a:prstClr val="white">
                    <a:tint val="75000"/>
                  </a:prstClr>
                </a:solidFill>
                <a:latin typeface="Calibri"/>
                <a:ea typeface="ＭＳ Ｐゴシック"/>
              </a:rPr>
              <a:pPr/>
              <a:t>‹#›</a:t>
            </a:fld>
            <a:endParaRPr lang="ja-JP" altLang="en-US">
              <a:solidFill>
                <a:prstClr val="white">
                  <a:tint val="75000"/>
                </a:prstClr>
              </a:solidFill>
              <a:latin typeface="Calibri"/>
              <a:ea typeface="ＭＳ Ｐゴシック"/>
            </a:endParaRPr>
          </a:p>
        </p:txBody>
      </p:sp>
    </p:spTree>
    <p:extLst>
      <p:ext uri="{BB962C8B-B14F-4D97-AF65-F5344CB8AC3E}">
        <p14:creationId xmlns:p14="http://schemas.microsoft.com/office/powerpoint/2010/main" val="120429286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5CD47CCE-6155-486F-B345-9F1DCBF422A4}" type="datetimeFigureOut">
              <a:rPr lang="ja-JP" altLang="en-US" smtClean="0">
                <a:solidFill>
                  <a:prstClr val="white">
                    <a:tint val="75000"/>
                  </a:prstClr>
                </a:solidFill>
                <a:latin typeface="Calibri"/>
                <a:ea typeface="ＭＳ Ｐゴシック"/>
              </a:rPr>
              <a:pPr/>
              <a:t>14/12/13</a:t>
            </a:fld>
            <a:endParaRPr lang="ja-JP" altLang="en-US">
              <a:solidFill>
                <a:prstClr val="white">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white">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BB9FE3A3-07DF-433A-8A7C-68E7450FC2DC}" type="slidenum">
              <a:rPr lang="ja-JP" altLang="en-US" smtClean="0">
                <a:solidFill>
                  <a:prstClr val="white">
                    <a:tint val="75000"/>
                  </a:prstClr>
                </a:solidFill>
                <a:latin typeface="Calibri"/>
                <a:ea typeface="ＭＳ Ｐゴシック"/>
              </a:rPr>
              <a:pPr/>
              <a:t>‹#›</a:t>
            </a:fld>
            <a:endParaRPr lang="ja-JP" altLang="en-US">
              <a:solidFill>
                <a:prstClr val="white">
                  <a:tint val="75000"/>
                </a:prstClr>
              </a:solidFill>
              <a:latin typeface="Calibri"/>
              <a:ea typeface="ＭＳ Ｐゴシック"/>
            </a:endParaRPr>
          </a:p>
        </p:txBody>
      </p:sp>
    </p:spTree>
    <p:extLst>
      <p:ext uri="{BB962C8B-B14F-4D97-AF65-F5344CB8AC3E}">
        <p14:creationId xmlns:p14="http://schemas.microsoft.com/office/powerpoint/2010/main" val="230993850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5CD47CCE-6155-486F-B345-9F1DCBF422A4}" type="datetimeFigureOut">
              <a:rPr lang="ja-JP" altLang="en-US" smtClean="0">
                <a:solidFill>
                  <a:prstClr val="white">
                    <a:tint val="75000"/>
                  </a:prstClr>
                </a:solidFill>
                <a:latin typeface="Calibri"/>
                <a:ea typeface="ＭＳ Ｐゴシック"/>
              </a:rPr>
              <a:pPr/>
              <a:t>14/12/13</a:t>
            </a:fld>
            <a:endParaRPr lang="ja-JP" altLang="en-US">
              <a:solidFill>
                <a:prstClr val="white">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white">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BB9FE3A3-07DF-433A-8A7C-68E7450FC2DC}" type="slidenum">
              <a:rPr lang="ja-JP" altLang="en-US" smtClean="0">
                <a:solidFill>
                  <a:prstClr val="white">
                    <a:tint val="75000"/>
                  </a:prstClr>
                </a:solidFill>
                <a:latin typeface="Calibri"/>
                <a:ea typeface="ＭＳ Ｐゴシック"/>
              </a:rPr>
              <a:pPr/>
              <a:t>‹#›</a:t>
            </a:fld>
            <a:endParaRPr lang="ja-JP" altLang="en-US">
              <a:solidFill>
                <a:prstClr val="white">
                  <a:tint val="75000"/>
                </a:prstClr>
              </a:solidFill>
              <a:latin typeface="Calibri"/>
              <a:ea typeface="ＭＳ Ｐゴシック"/>
            </a:endParaRPr>
          </a:p>
        </p:txBody>
      </p:sp>
    </p:spTree>
    <p:extLst>
      <p:ext uri="{BB962C8B-B14F-4D97-AF65-F5344CB8AC3E}">
        <p14:creationId xmlns:p14="http://schemas.microsoft.com/office/powerpoint/2010/main" val="275484700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5CD47CCE-6155-486F-B345-9F1DCBF422A4}" type="datetimeFigureOut">
              <a:rPr lang="ja-JP" altLang="en-US" smtClean="0">
                <a:solidFill>
                  <a:prstClr val="white">
                    <a:tint val="75000"/>
                  </a:prstClr>
                </a:solidFill>
                <a:latin typeface="Calibri"/>
                <a:ea typeface="ＭＳ Ｐゴシック"/>
              </a:rPr>
              <a:pPr/>
              <a:t>14/12/13</a:t>
            </a:fld>
            <a:endParaRPr lang="ja-JP" altLang="en-US">
              <a:solidFill>
                <a:prstClr val="white">
                  <a:tint val="75000"/>
                </a:prstClr>
              </a:solidFill>
              <a:latin typeface="Calibri"/>
              <a:ea typeface="ＭＳ Ｐゴシック"/>
            </a:endParaRPr>
          </a:p>
        </p:txBody>
      </p:sp>
      <p:sp>
        <p:nvSpPr>
          <p:cNvPr id="8" name="フッター プレースホルダー 7"/>
          <p:cNvSpPr>
            <a:spLocks noGrp="1"/>
          </p:cNvSpPr>
          <p:nvPr>
            <p:ph type="ftr" sz="quarter" idx="11"/>
          </p:nvPr>
        </p:nvSpPr>
        <p:spPr/>
        <p:txBody>
          <a:bodyPr/>
          <a:lstStyle/>
          <a:p>
            <a:endParaRPr lang="ja-JP" altLang="en-US">
              <a:solidFill>
                <a:prstClr val="white">
                  <a:tint val="75000"/>
                </a:prstClr>
              </a:solidFill>
              <a:latin typeface="Calibri"/>
              <a:ea typeface="ＭＳ Ｐゴシック"/>
            </a:endParaRPr>
          </a:p>
        </p:txBody>
      </p:sp>
      <p:sp>
        <p:nvSpPr>
          <p:cNvPr id="9" name="スライド番号プレースホルダー 8"/>
          <p:cNvSpPr>
            <a:spLocks noGrp="1"/>
          </p:cNvSpPr>
          <p:nvPr>
            <p:ph type="sldNum" sz="quarter" idx="12"/>
          </p:nvPr>
        </p:nvSpPr>
        <p:spPr/>
        <p:txBody>
          <a:bodyPr/>
          <a:lstStyle/>
          <a:p>
            <a:fld id="{BB9FE3A3-07DF-433A-8A7C-68E7450FC2DC}" type="slidenum">
              <a:rPr lang="ja-JP" altLang="en-US" smtClean="0">
                <a:solidFill>
                  <a:prstClr val="white">
                    <a:tint val="75000"/>
                  </a:prstClr>
                </a:solidFill>
                <a:latin typeface="Calibri"/>
                <a:ea typeface="ＭＳ Ｐゴシック"/>
              </a:rPr>
              <a:pPr/>
              <a:t>‹#›</a:t>
            </a:fld>
            <a:endParaRPr lang="ja-JP" altLang="en-US">
              <a:solidFill>
                <a:prstClr val="white">
                  <a:tint val="75000"/>
                </a:prstClr>
              </a:solidFill>
              <a:latin typeface="Calibri"/>
              <a:ea typeface="ＭＳ Ｐゴシック"/>
            </a:endParaRPr>
          </a:p>
        </p:txBody>
      </p:sp>
    </p:spTree>
    <p:extLst>
      <p:ext uri="{BB962C8B-B14F-4D97-AF65-F5344CB8AC3E}">
        <p14:creationId xmlns:p14="http://schemas.microsoft.com/office/powerpoint/2010/main" val="19452186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5CD47CCE-6155-486F-B345-9F1DCBF422A4}" type="datetimeFigureOut">
              <a:rPr lang="ja-JP" altLang="en-US" smtClean="0">
                <a:solidFill>
                  <a:prstClr val="white">
                    <a:tint val="75000"/>
                  </a:prstClr>
                </a:solidFill>
                <a:latin typeface="Calibri"/>
                <a:ea typeface="ＭＳ Ｐゴシック"/>
              </a:rPr>
              <a:pPr/>
              <a:t>14/12/13</a:t>
            </a:fld>
            <a:endParaRPr lang="ja-JP" altLang="en-US">
              <a:solidFill>
                <a:prstClr val="white">
                  <a:tint val="75000"/>
                </a:prstClr>
              </a:solidFill>
              <a:latin typeface="Calibri"/>
              <a:ea typeface="ＭＳ Ｐゴシック"/>
            </a:endParaRPr>
          </a:p>
        </p:txBody>
      </p:sp>
      <p:sp>
        <p:nvSpPr>
          <p:cNvPr id="4" name="フッター プレースホルダー 3"/>
          <p:cNvSpPr>
            <a:spLocks noGrp="1"/>
          </p:cNvSpPr>
          <p:nvPr>
            <p:ph type="ftr" sz="quarter" idx="11"/>
          </p:nvPr>
        </p:nvSpPr>
        <p:spPr/>
        <p:txBody>
          <a:bodyPr/>
          <a:lstStyle/>
          <a:p>
            <a:endParaRPr lang="ja-JP" altLang="en-US">
              <a:solidFill>
                <a:prstClr val="white">
                  <a:tint val="75000"/>
                </a:prstClr>
              </a:solidFill>
              <a:latin typeface="Calibri"/>
              <a:ea typeface="ＭＳ Ｐゴシック"/>
            </a:endParaRPr>
          </a:p>
        </p:txBody>
      </p:sp>
      <p:sp>
        <p:nvSpPr>
          <p:cNvPr id="5" name="スライド番号プレースホルダー 4"/>
          <p:cNvSpPr>
            <a:spLocks noGrp="1"/>
          </p:cNvSpPr>
          <p:nvPr>
            <p:ph type="sldNum" sz="quarter" idx="12"/>
          </p:nvPr>
        </p:nvSpPr>
        <p:spPr/>
        <p:txBody>
          <a:bodyPr/>
          <a:lstStyle/>
          <a:p>
            <a:fld id="{BB9FE3A3-07DF-433A-8A7C-68E7450FC2DC}" type="slidenum">
              <a:rPr lang="ja-JP" altLang="en-US" smtClean="0">
                <a:solidFill>
                  <a:prstClr val="white">
                    <a:tint val="75000"/>
                  </a:prstClr>
                </a:solidFill>
                <a:latin typeface="Calibri"/>
                <a:ea typeface="ＭＳ Ｐゴシック"/>
              </a:rPr>
              <a:pPr/>
              <a:t>‹#›</a:t>
            </a:fld>
            <a:endParaRPr lang="ja-JP" altLang="en-US">
              <a:solidFill>
                <a:prstClr val="white">
                  <a:tint val="75000"/>
                </a:prstClr>
              </a:solidFill>
              <a:latin typeface="Calibri"/>
              <a:ea typeface="ＭＳ Ｐゴシック"/>
            </a:endParaRPr>
          </a:p>
        </p:txBody>
      </p:sp>
    </p:spTree>
    <p:extLst>
      <p:ext uri="{BB962C8B-B14F-4D97-AF65-F5344CB8AC3E}">
        <p14:creationId xmlns:p14="http://schemas.microsoft.com/office/powerpoint/2010/main" val="285831137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5CD47CCE-6155-486F-B345-9F1DCBF422A4}" type="datetimeFigureOut">
              <a:rPr lang="ja-JP" altLang="en-US" smtClean="0">
                <a:solidFill>
                  <a:prstClr val="white">
                    <a:tint val="75000"/>
                  </a:prstClr>
                </a:solidFill>
                <a:latin typeface="Calibri"/>
                <a:ea typeface="ＭＳ Ｐゴシック"/>
              </a:rPr>
              <a:pPr/>
              <a:t>14/12/13</a:t>
            </a:fld>
            <a:endParaRPr lang="ja-JP" altLang="en-US">
              <a:solidFill>
                <a:prstClr val="white">
                  <a:tint val="75000"/>
                </a:prstClr>
              </a:solidFill>
              <a:latin typeface="Calibri"/>
              <a:ea typeface="ＭＳ Ｐゴシック"/>
            </a:endParaRPr>
          </a:p>
        </p:txBody>
      </p:sp>
      <p:sp>
        <p:nvSpPr>
          <p:cNvPr id="3" name="フッター プレースホルダー 2"/>
          <p:cNvSpPr>
            <a:spLocks noGrp="1"/>
          </p:cNvSpPr>
          <p:nvPr>
            <p:ph type="ftr" sz="quarter" idx="11"/>
          </p:nvPr>
        </p:nvSpPr>
        <p:spPr/>
        <p:txBody>
          <a:bodyPr/>
          <a:lstStyle/>
          <a:p>
            <a:endParaRPr lang="ja-JP" altLang="en-US">
              <a:solidFill>
                <a:prstClr val="white">
                  <a:tint val="75000"/>
                </a:prstClr>
              </a:solidFill>
              <a:latin typeface="Calibri"/>
              <a:ea typeface="ＭＳ Ｐゴシック"/>
            </a:endParaRPr>
          </a:p>
        </p:txBody>
      </p:sp>
      <p:sp>
        <p:nvSpPr>
          <p:cNvPr id="4" name="スライド番号プレースホルダー 3"/>
          <p:cNvSpPr>
            <a:spLocks noGrp="1"/>
          </p:cNvSpPr>
          <p:nvPr>
            <p:ph type="sldNum" sz="quarter" idx="12"/>
          </p:nvPr>
        </p:nvSpPr>
        <p:spPr/>
        <p:txBody>
          <a:bodyPr/>
          <a:lstStyle/>
          <a:p>
            <a:fld id="{BB9FE3A3-07DF-433A-8A7C-68E7450FC2DC}" type="slidenum">
              <a:rPr lang="ja-JP" altLang="en-US" smtClean="0">
                <a:solidFill>
                  <a:prstClr val="white">
                    <a:tint val="75000"/>
                  </a:prstClr>
                </a:solidFill>
                <a:latin typeface="Calibri"/>
                <a:ea typeface="ＭＳ Ｐゴシック"/>
              </a:rPr>
              <a:pPr/>
              <a:t>‹#›</a:t>
            </a:fld>
            <a:endParaRPr lang="ja-JP" altLang="en-US">
              <a:solidFill>
                <a:prstClr val="white">
                  <a:tint val="75000"/>
                </a:prstClr>
              </a:solidFill>
              <a:latin typeface="Calibri"/>
              <a:ea typeface="ＭＳ Ｐゴシック"/>
            </a:endParaRPr>
          </a:p>
        </p:txBody>
      </p:sp>
    </p:spTree>
    <p:extLst>
      <p:ext uri="{BB962C8B-B14F-4D97-AF65-F5344CB8AC3E}">
        <p14:creationId xmlns:p14="http://schemas.microsoft.com/office/powerpoint/2010/main" val="285055437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5CD47CCE-6155-486F-B345-9F1DCBF422A4}" type="datetimeFigureOut">
              <a:rPr lang="ja-JP" altLang="en-US" smtClean="0">
                <a:solidFill>
                  <a:prstClr val="white">
                    <a:tint val="75000"/>
                  </a:prstClr>
                </a:solidFill>
                <a:latin typeface="Calibri"/>
                <a:ea typeface="ＭＳ Ｐゴシック"/>
              </a:rPr>
              <a:pPr/>
              <a:t>14/12/13</a:t>
            </a:fld>
            <a:endParaRPr lang="ja-JP" altLang="en-US">
              <a:solidFill>
                <a:prstClr val="white">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white">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BB9FE3A3-07DF-433A-8A7C-68E7450FC2DC}" type="slidenum">
              <a:rPr lang="ja-JP" altLang="en-US" smtClean="0">
                <a:solidFill>
                  <a:prstClr val="white">
                    <a:tint val="75000"/>
                  </a:prstClr>
                </a:solidFill>
                <a:latin typeface="Calibri"/>
                <a:ea typeface="ＭＳ Ｐゴシック"/>
              </a:rPr>
              <a:pPr/>
              <a:t>‹#›</a:t>
            </a:fld>
            <a:endParaRPr lang="ja-JP" altLang="en-US">
              <a:solidFill>
                <a:prstClr val="white">
                  <a:tint val="75000"/>
                </a:prstClr>
              </a:solidFill>
              <a:latin typeface="Calibri"/>
              <a:ea typeface="ＭＳ Ｐゴシック"/>
            </a:endParaRPr>
          </a:p>
        </p:txBody>
      </p:sp>
    </p:spTree>
    <p:extLst>
      <p:ext uri="{BB962C8B-B14F-4D97-AF65-F5344CB8AC3E}">
        <p14:creationId xmlns:p14="http://schemas.microsoft.com/office/powerpoint/2010/main" val="59397894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smtClean="0"/>
              <a:t>アイコンをクリックして図を追加</a:t>
            </a:r>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5CD47CCE-6155-486F-B345-9F1DCBF422A4}" type="datetimeFigureOut">
              <a:rPr lang="ja-JP" altLang="en-US" smtClean="0">
                <a:solidFill>
                  <a:prstClr val="white">
                    <a:tint val="75000"/>
                  </a:prstClr>
                </a:solidFill>
                <a:latin typeface="Calibri"/>
                <a:ea typeface="ＭＳ Ｐゴシック"/>
              </a:rPr>
              <a:pPr/>
              <a:t>14/12/13</a:t>
            </a:fld>
            <a:endParaRPr lang="ja-JP" altLang="en-US">
              <a:solidFill>
                <a:prstClr val="white">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white">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BB9FE3A3-07DF-433A-8A7C-68E7450FC2DC}" type="slidenum">
              <a:rPr lang="ja-JP" altLang="en-US" smtClean="0">
                <a:solidFill>
                  <a:prstClr val="white">
                    <a:tint val="75000"/>
                  </a:prstClr>
                </a:solidFill>
                <a:latin typeface="Calibri"/>
                <a:ea typeface="ＭＳ Ｐゴシック"/>
              </a:rPr>
              <a:pPr/>
              <a:t>‹#›</a:t>
            </a:fld>
            <a:endParaRPr lang="ja-JP" altLang="en-US">
              <a:solidFill>
                <a:prstClr val="white">
                  <a:tint val="75000"/>
                </a:prstClr>
              </a:solidFill>
              <a:latin typeface="Calibri"/>
              <a:ea typeface="ＭＳ Ｐゴシック"/>
            </a:endParaRPr>
          </a:p>
        </p:txBody>
      </p:sp>
    </p:spTree>
    <p:extLst>
      <p:ext uri="{BB962C8B-B14F-4D97-AF65-F5344CB8AC3E}">
        <p14:creationId xmlns:p14="http://schemas.microsoft.com/office/powerpoint/2010/main" val="220789485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5CD47CCE-6155-486F-B345-9F1DCBF422A4}" type="datetimeFigureOut">
              <a:rPr lang="ja-JP" altLang="en-US" smtClean="0">
                <a:solidFill>
                  <a:prstClr val="white">
                    <a:tint val="75000"/>
                  </a:prstClr>
                </a:solidFill>
                <a:latin typeface="Calibri"/>
                <a:ea typeface="ＭＳ Ｐゴシック"/>
              </a:rPr>
              <a:pPr/>
              <a:t>14/12/13</a:t>
            </a:fld>
            <a:endParaRPr lang="ja-JP" altLang="en-US">
              <a:solidFill>
                <a:prstClr val="white">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white">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BB9FE3A3-07DF-433A-8A7C-68E7450FC2DC}" type="slidenum">
              <a:rPr lang="ja-JP" altLang="en-US" smtClean="0">
                <a:solidFill>
                  <a:prstClr val="white">
                    <a:tint val="75000"/>
                  </a:prstClr>
                </a:solidFill>
                <a:latin typeface="Calibri"/>
                <a:ea typeface="ＭＳ Ｐゴシック"/>
              </a:rPr>
              <a:pPr/>
              <a:t>‹#›</a:t>
            </a:fld>
            <a:endParaRPr lang="ja-JP" altLang="en-US">
              <a:solidFill>
                <a:prstClr val="white">
                  <a:tint val="75000"/>
                </a:prstClr>
              </a:solidFill>
              <a:latin typeface="Calibri"/>
              <a:ea typeface="ＭＳ Ｐゴシック"/>
            </a:endParaRPr>
          </a:p>
        </p:txBody>
      </p:sp>
    </p:spTree>
    <p:extLst>
      <p:ext uri="{BB962C8B-B14F-4D97-AF65-F5344CB8AC3E}">
        <p14:creationId xmlns:p14="http://schemas.microsoft.com/office/powerpoint/2010/main" val="369873893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5CD47CCE-6155-486F-B345-9F1DCBF422A4}" type="datetimeFigureOut">
              <a:rPr lang="ja-JP" altLang="en-US" smtClean="0">
                <a:solidFill>
                  <a:prstClr val="white">
                    <a:tint val="75000"/>
                  </a:prstClr>
                </a:solidFill>
                <a:latin typeface="Calibri"/>
                <a:ea typeface="ＭＳ Ｐゴシック"/>
              </a:rPr>
              <a:pPr/>
              <a:t>14/12/13</a:t>
            </a:fld>
            <a:endParaRPr lang="ja-JP" altLang="en-US">
              <a:solidFill>
                <a:prstClr val="white">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white">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BB9FE3A3-07DF-433A-8A7C-68E7450FC2DC}" type="slidenum">
              <a:rPr lang="ja-JP" altLang="en-US" smtClean="0">
                <a:solidFill>
                  <a:prstClr val="white">
                    <a:tint val="75000"/>
                  </a:prstClr>
                </a:solidFill>
                <a:latin typeface="Calibri"/>
                <a:ea typeface="ＭＳ Ｐゴシック"/>
              </a:rPr>
              <a:pPr/>
              <a:t>‹#›</a:t>
            </a:fld>
            <a:endParaRPr lang="ja-JP" altLang="en-US">
              <a:solidFill>
                <a:prstClr val="white">
                  <a:tint val="75000"/>
                </a:prstClr>
              </a:solidFill>
              <a:latin typeface="Calibri"/>
              <a:ea typeface="ＭＳ Ｐゴシック"/>
            </a:endParaRPr>
          </a:p>
        </p:txBody>
      </p:sp>
    </p:spTree>
    <p:extLst>
      <p:ext uri="{BB962C8B-B14F-4D97-AF65-F5344CB8AC3E}">
        <p14:creationId xmlns:p14="http://schemas.microsoft.com/office/powerpoint/2010/main" val="18226018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白紙">
    <p:spTree>
      <p:nvGrpSpPr>
        <p:cNvPr id="1" name=""/>
        <p:cNvGrpSpPr/>
        <p:nvPr/>
      </p:nvGrpSpPr>
      <p:grpSpPr>
        <a:xfrm>
          <a:off x="0" y="0"/>
          <a:ext cx="0" cy="0"/>
          <a:chOff x="0" y="0"/>
          <a:chExt cx="0" cy="0"/>
        </a:xfrm>
      </p:grpSpPr>
      <p:sp>
        <p:nvSpPr>
          <p:cNvPr id="4" name="タイトル プレースホルダ 8"/>
          <p:cNvSpPr>
            <a:spLocks noGrp="1"/>
          </p:cNvSpPr>
          <p:nvPr>
            <p:ph type="title"/>
          </p:nvPr>
        </p:nvSpPr>
        <p:spPr>
          <a:xfrm>
            <a:off x="363538" y="71414"/>
            <a:ext cx="8229600" cy="1000132"/>
          </a:xfrm>
          <a:prstGeom prst="rect">
            <a:avLst/>
          </a:prstGeom>
          <a:effectLst/>
        </p:spPr>
        <p:txBody>
          <a:bodyPr vert="horz" lIns="91440" tIns="45720" rIns="91440" bIns="45720" rtlCol="0" anchor="ctr">
            <a:normAutofit/>
          </a:bodyPr>
          <a:lstStyle>
            <a:lvl1pPr algn="l" defTabSz="914400" rtl="0" eaLnBrk="1" latinLnBrk="0" hangingPunct="1">
              <a:lnSpc>
                <a:spcPts val="3400"/>
              </a:lnSpc>
              <a:spcBef>
                <a:spcPct val="0"/>
              </a:spcBef>
              <a:buNone/>
              <a:defRPr kumimoji="1" lang="ja-JP" altLang="en-US" sz="2800" b="1" i="0" kern="1200" baseline="0" dirty="0">
                <a:solidFill>
                  <a:srgbClr val="FADC41"/>
                </a:solidFill>
                <a:latin typeface="Meiryo UI" pitchFamily="50" charset="-128"/>
                <a:ea typeface="Meiryo UI" pitchFamily="50" charset="-128"/>
                <a:cs typeface="Meiryo UI" pitchFamily="50" charset="-128"/>
              </a:defRPr>
            </a:lvl1pPr>
          </a:lstStyle>
          <a:p>
            <a:r>
              <a:rPr kumimoji="1" lang="ja-JP" altLang="en-US" dirty="0" smtClean="0"/>
              <a:t>マスタ タイトルの書式設定</a:t>
            </a:r>
            <a:endParaRPr kumimoji="1" lang="ja-JP" altLang="en-US" dirty="0"/>
          </a:p>
        </p:txBody>
      </p:sp>
    </p:spTree>
    <p:extLst>
      <p:ext uri="{BB962C8B-B14F-4D97-AF65-F5344CB8AC3E}">
        <p14:creationId xmlns:p14="http://schemas.microsoft.com/office/powerpoint/2010/main" val="2328002587"/>
      </p:ext>
    </p:extLst>
  </p:cSld>
  <p:clrMapOvr>
    <a:masterClrMapping/>
  </p:clrMapOvr>
  <p:timing>
    <p:tnLst>
      <p:par>
        <p:cTn xmlns:p14="http://schemas.microsoft.com/office/powerpoint/2010/main" id="1" dur="indefinite" restart="never" nodeType="tmRoot"/>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4" name="正方形/長方形 3"/>
          <p:cNvSpPr/>
          <p:nvPr/>
        </p:nvSpPr>
        <p:spPr>
          <a:xfrm>
            <a:off x="309563" y="681038"/>
            <a:ext cx="4603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kumimoji="0" lang="en-US" sz="3200" dirty="0">
              <a:solidFill>
                <a:prstClr val="white"/>
              </a:solidFill>
              <a:effectLst>
                <a:outerShdw blurRad="38100" dist="38100" dir="2700000" algn="tl">
                  <a:srgbClr val="000000">
                    <a:alpha val="43137"/>
                  </a:srgbClr>
                </a:outerShdw>
              </a:effectLst>
              <a:latin typeface="Comic Sans MS"/>
              <a:ea typeface="HG丸ｺﾞｼｯｸM-PRO"/>
            </a:endParaRPr>
          </a:p>
        </p:txBody>
      </p:sp>
      <p:sp>
        <p:nvSpPr>
          <p:cNvPr id="5" name="正方形/長方形 4"/>
          <p:cNvSpPr/>
          <p:nvPr/>
        </p:nvSpPr>
        <p:spPr>
          <a:xfrm>
            <a:off x="249238"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kumimoji="0" lang="en-US" sz="3200">
              <a:solidFill>
                <a:prstClr val="white"/>
              </a:solidFill>
              <a:effectLst>
                <a:outerShdw blurRad="38100" dist="38100" dir="2700000" algn="tl">
                  <a:srgbClr val="000000">
                    <a:alpha val="43137"/>
                  </a:srgbClr>
                </a:outerShdw>
              </a:effectLst>
              <a:latin typeface="Comic Sans MS"/>
              <a:ea typeface="HG丸ｺﾞｼｯｸM-PRO"/>
            </a:endParaRPr>
          </a:p>
        </p:txBody>
      </p:sp>
      <p:sp>
        <p:nvSpPr>
          <p:cNvPr id="6" name="正方形/長方形 5"/>
          <p:cNvSpPr/>
          <p:nvPr/>
        </p:nvSpPr>
        <p:spPr>
          <a:xfrm>
            <a:off x="222250" y="681038"/>
            <a:ext cx="793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kumimoji="0" lang="en-US" sz="3200" dirty="0">
              <a:solidFill>
                <a:prstClr val="white"/>
              </a:solidFill>
              <a:effectLst>
                <a:outerShdw blurRad="38100" dist="38100" dir="2700000" algn="tl">
                  <a:srgbClr val="000000">
                    <a:alpha val="43137"/>
                  </a:srgbClr>
                </a:outerShdw>
              </a:effectLst>
              <a:latin typeface="Comic Sans MS"/>
              <a:ea typeface="HG丸ｺﾞｼｯｸM-PRO"/>
            </a:endParaRPr>
          </a:p>
        </p:txBody>
      </p:sp>
      <p:sp>
        <p:nvSpPr>
          <p:cNvPr id="8" name="タイトル 7"/>
          <p:cNvSpPr>
            <a:spLocks noGrp="1"/>
          </p:cNvSpPr>
          <p:nvPr>
            <p:ph type="ctrTitle"/>
          </p:nvPr>
        </p:nvSpPr>
        <p:spPr>
          <a:xfrm>
            <a:off x="899592" y="1259576"/>
            <a:ext cx="7772400" cy="3105528"/>
          </a:xfrm>
        </p:spPr>
        <p:txBody>
          <a:bodyPr/>
          <a:lstStyle>
            <a:lvl1pPr marR="9144" algn="l">
              <a:defRPr sz="4000" b="1" cap="all" spc="0" baseline="0">
                <a:effectLst>
                  <a:reflection blurRad="6350" stA="60000" endA="900" endPos="60000" dist="29997" dir="5400000" sy="-100000" algn="bl" rotWithShape="0"/>
                </a:effectLst>
              </a:defRPr>
            </a:lvl1pPr>
            <a:extLst/>
          </a:lstStyle>
          <a:p>
            <a:r>
              <a:rPr lang="ja-JP" altLang="en-US" dirty="0" smtClean="0"/>
              <a:t>マスタ タイトルの書式設定</a:t>
            </a:r>
            <a:endParaRPr lang="en-US" dirty="0"/>
          </a:p>
        </p:txBody>
      </p:sp>
      <p:sp>
        <p:nvSpPr>
          <p:cNvPr id="9" name="サブタイトル 8"/>
          <p:cNvSpPr>
            <a:spLocks noGrp="1"/>
          </p:cNvSpPr>
          <p:nvPr>
            <p:ph type="subTitle" idx="1"/>
          </p:nvPr>
        </p:nvSpPr>
        <p:spPr>
          <a:xfrm>
            <a:off x="904056" y="4656544"/>
            <a:ext cx="77724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ja-JP" altLang="en-US" dirty="0" smtClean="0"/>
              <a:t>マスタ サブタイトルの書式設定</a:t>
            </a:r>
            <a:endParaRPr lang="en-US" dirty="0"/>
          </a:p>
        </p:txBody>
      </p:sp>
      <p:sp>
        <p:nvSpPr>
          <p:cNvPr id="11" name="日付プレースホルダ 27"/>
          <p:cNvSpPr>
            <a:spLocks noGrp="1"/>
          </p:cNvSpPr>
          <p:nvPr>
            <p:ph type="dt" sz="half" idx="10"/>
          </p:nvPr>
        </p:nvSpPr>
        <p:spPr/>
        <p:txBody>
          <a:bodyPr/>
          <a:lstStyle>
            <a:lvl1pPr>
              <a:defRPr/>
            </a:lvl1pPr>
            <a:extLst/>
          </a:lstStyle>
          <a:p>
            <a:pPr>
              <a:defRPr/>
            </a:pPr>
            <a:fld id="{3A48C137-BA58-451D-904A-40C7054C4E31}" type="datetimeFigureOut">
              <a:rPr lang="ja-JP" altLang="en-US">
                <a:solidFill>
                  <a:srgbClr val="D6ECFF"/>
                </a:solidFill>
                <a:latin typeface="Comic Sans MS"/>
              </a:rPr>
              <a:pPr>
                <a:defRPr/>
              </a:pPr>
              <a:t>14/12/13</a:t>
            </a:fld>
            <a:endParaRPr lang="ja-JP" altLang="en-US" dirty="0">
              <a:solidFill>
                <a:srgbClr val="D6ECFF"/>
              </a:solidFill>
              <a:latin typeface="Comic Sans MS"/>
            </a:endParaRPr>
          </a:p>
        </p:txBody>
      </p:sp>
      <p:sp>
        <p:nvSpPr>
          <p:cNvPr id="12" name="フッター プレースホルダ 16"/>
          <p:cNvSpPr>
            <a:spLocks noGrp="1"/>
          </p:cNvSpPr>
          <p:nvPr>
            <p:ph type="ftr" sz="quarter" idx="11"/>
          </p:nvPr>
        </p:nvSpPr>
        <p:spPr/>
        <p:txBody>
          <a:bodyPr/>
          <a:lstStyle>
            <a:lvl1pPr>
              <a:defRPr/>
            </a:lvl1pPr>
            <a:extLst/>
          </a:lstStyle>
          <a:p>
            <a:pPr>
              <a:defRPr/>
            </a:pPr>
            <a:endParaRPr lang="ja-JP" altLang="en-US" dirty="0">
              <a:solidFill>
                <a:srgbClr val="D6ECFF"/>
              </a:solidFill>
              <a:latin typeface="Comic Sans MS"/>
            </a:endParaRPr>
          </a:p>
        </p:txBody>
      </p:sp>
      <p:sp>
        <p:nvSpPr>
          <p:cNvPr id="13" name="スライド番号プレースホルダ 28"/>
          <p:cNvSpPr>
            <a:spLocks noGrp="1"/>
          </p:cNvSpPr>
          <p:nvPr>
            <p:ph type="sldNum" sz="quarter" idx="12"/>
          </p:nvPr>
        </p:nvSpPr>
        <p:spPr/>
        <p:txBody>
          <a:bodyPr/>
          <a:lstStyle>
            <a:lvl1pPr>
              <a:defRPr/>
            </a:lvl1pPr>
            <a:extLst/>
          </a:lstStyle>
          <a:p>
            <a:pPr>
              <a:defRPr/>
            </a:pPr>
            <a:fld id="{0C65473F-624F-417C-8560-AABD31011EA0}" type="slidenum">
              <a:rPr lang="ja-JP" altLang="en-US">
                <a:solidFill>
                  <a:srgbClr val="D6ECFF"/>
                </a:solidFill>
                <a:latin typeface="Comic Sans MS"/>
              </a:rPr>
              <a:pPr>
                <a:defRPr/>
              </a:pPr>
              <a:t>‹#›</a:t>
            </a:fld>
            <a:endParaRPr lang="ja-JP" altLang="en-US" dirty="0">
              <a:solidFill>
                <a:srgbClr val="D6ECFF"/>
              </a:solidFill>
              <a:latin typeface="Comic Sans MS"/>
            </a:endParaRPr>
          </a:p>
        </p:txBody>
      </p:sp>
      <p:sp>
        <p:nvSpPr>
          <p:cNvPr id="14" name="Text Box 11"/>
          <p:cNvSpPr txBox="1">
            <a:spLocks noChangeArrowheads="1"/>
          </p:cNvSpPr>
          <p:nvPr userDrawn="1"/>
        </p:nvSpPr>
        <p:spPr bwMode="auto">
          <a:xfrm>
            <a:off x="6096272" y="6453188"/>
            <a:ext cx="3228256" cy="307777"/>
          </a:xfrm>
          <a:prstGeom prst="rect">
            <a:avLst/>
          </a:prstGeom>
          <a:noFill/>
          <a:ln w="12700" cap="sq">
            <a:noFill/>
            <a:miter lim="800000"/>
            <a:headEnd type="none" w="sm" len="sm"/>
            <a:tailEnd type="none" w="sm" len="sm"/>
          </a:ln>
          <a:effectLst/>
        </p:spPr>
        <p:txBody>
          <a:bodyPr wrap="none">
            <a:spAutoFit/>
          </a:bodyPr>
          <a:lstStyle/>
          <a:p>
            <a:pPr fontAlgn="base">
              <a:spcBef>
                <a:spcPct val="0"/>
              </a:spcBef>
              <a:spcAft>
                <a:spcPct val="0"/>
              </a:spcAft>
              <a:defRPr/>
            </a:pPr>
            <a:r>
              <a:rPr lang="en-US" altLang="ja-JP" sz="1400" b="1" i="1" dirty="0">
                <a:solidFill>
                  <a:srgbClr val="969696"/>
                </a:solidFill>
                <a:effectLst>
                  <a:outerShdw blurRad="38100" dist="38100" dir="2700000" algn="tl">
                    <a:srgbClr val="000000"/>
                  </a:outerShdw>
                </a:effectLst>
                <a:latin typeface="Times New Roman" pitchFamily="18" charset="0"/>
                <a:ea typeface="ＭＳ Ｐゴシック" pitchFamily="50" charset="-128"/>
              </a:rPr>
              <a:t>Saga Univ. Med. </a:t>
            </a:r>
            <a:r>
              <a:rPr lang="en-US" altLang="ja-JP" sz="1400" b="1" i="1" dirty="0" smtClean="0">
                <a:solidFill>
                  <a:srgbClr val="969696"/>
                </a:solidFill>
                <a:effectLst>
                  <a:outerShdw blurRad="38100" dist="38100" dir="2700000" algn="tl">
                    <a:srgbClr val="000000"/>
                  </a:outerShdw>
                </a:effectLst>
                <a:latin typeface="Times New Roman" pitchFamily="18" charset="0"/>
                <a:ea typeface="ＭＳ Ｐゴシック" pitchFamily="50" charset="-128"/>
              </a:rPr>
              <a:t>Cardiovascular  </a:t>
            </a:r>
            <a:r>
              <a:rPr lang="en-US" altLang="ja-JP" sz="1400" b="1" i="1" dirty="0">
                <a:solidFill>
                  <a:srgbClr val="969696"/>
                </a:solidFill>
                <a:effectLst>
                  <a:outerShdw blurRad="38100" dist="38100" dir="2700000" algn="tl">
                    <a:srgbClr val="000000"/>
                  </a:outerShdw>
                </a:effectLst>
                <a:latin typeface="Times New Roman" pitchFamily="18" charset="0"/>
                <a:ea typeface="ＭＳ Ｐゴシック" pitchFamily="50" charset="-128"/>
              </a:rPr>
              <a:t>Div.</a:t>
            </a:r>
            <a:r>
              <a:rPr lang="ja-JP" altLang="en-US" sz="1400" b="1" i="1" dirty="0">
                <a:solidFill>
                  <a:srgbClr val="969696"/>
                </a:solidFill>
                <a:effectLst>
                  <a:outerShdw blurRad="38100" dist="38100" dir="2700000" algn="tl">
                    <a:srgbClr val="000000"/>
                  </a:outerShdw>
                </a:effectLst>
                <a:latin typeface="Times New Roman" pitchFamily="18" charset="0"/>
                <a:ea typeface="ＭＳ Ｐゴシック" pitchFamily="50" charset="-128"/>
              </a:rPr>
              <a:t>　　</a:t>
            </a:r>
            <a:endParaRPr lang="en-US" altLang="ja-JP" sz="1400" b="1" i="1" dirty="0">
              <a:solidFill>
                <a:srgbClr val="969696"/>
              </a:solidFill>
              <a:effectLst>
                <a:outerShdw blurRad="38100" dist="38100" dir="2700000" algn="tl">
                  <a:srgbClr val="000000"/>
                </a:outerShdw>
              </a:effectLst>
              <a:latin typeface="Times New Roman" pitchFamily="18" charset="0"/>
              <a:ea typeface="ＭＳ Ｐゴシック" pitchFamily="50" charset="-128"/>
            </a:endParaRPr>
          </a:p>
        </p:txBody>
      </p:sp>
      <p:sp>
        <p:nvSpPr>
          <p:cNvPr id="15" name="Text Box 12"/>
          <p:cNvSpPr txBox="1">
            <a:spLocks noChangeArrowheads="1"/>
          </p:cNvSpPr>
          <p:nvPr userDrawn="1"/>
        </p:nvSpPr>
        <p:spPr bwMode="auto">
          <a:xfrm>
            <a:off x="-17463" y="0"/>
            <a:ext cx="3977820" cy="276999"/>
          </a:xfrm>
          <a:prstGeom prst="rect">
            <a:avLst/>
          </a:prstGeom>
          <a:noFill/>
          <a:ln w="12700" cap="sq">
            <a:noFill/>
            <a:miter lim="800000"/>
            <a:headEnd type="none" w="sm" len="sm"/>
            <a:tailEnd type="none" w="sm" len="sm"/>
          </a:ln>
          <a:effectLst/>
        </p:spPr>
        <p:txBody>
          <a:bodyPr wrap="none">
            <a:spAutoFit/>
          </a:bodyPr>
          <a:lstStyle/>
          <a:p>
            <a:pPr fontAlgn="base">
              <a:spcBef>
                <a:spcPct val="0"/>
              </a:spcBef>
              <a:spcAft>
                <a:spcPct val="0"/>
              </a:spcAft>
              <a:defRPr/>
            </a:pPr>
            <a:r>
              <a:rPr lang="en-US" altLang="ja-JP" sz="1200" b="1" i="1" u="sng" dirty="0" smtClean="0">
                <a:solidFill>
                  <a:srgbClr val="C0C0C0"/>
                </a:solidFill>
                <a:effectLst>
                  <a:outerShdw blurRad="38100" dist="38100" dir="2700000" algn="tl">
                    <a:srgbClr val="000000"/>
                  </a:outerShdw>
                </a:effectLst>
                <a:latin typeface="Times New Roman" pitchFamily="18" charset="0"/>
                <a:ea typeface="ＭＳ Ｐゴシック" pitchFamily="50" charset="-128"/>
              </a:rPr>
              <a:t>2013.08.29 ENCORE What I have learned from bench test?</a:t>
            </a:r>
            <a:endParaRPr lang="en-US" altLang="ja-JP" sz="1200" b="1" i="1" u="sng" dirty="0">
              <a:solidFill>
                <a:srgbClr val="C0C0C0"/>
              </a:solidFill>
              <a:effectLst>
                <a:outerShdw blurRad="38100" dist="38100" dir="2700000" algn="tl">
                  <a:srgbClr val="000000"/>
                </a:outerShdw>
              </a:effectLst>
              <a:latin typeface="Times New Roman" pitchFamily="18" charset="0"/>
              <a:ea typeface="ＭＳ Ｐゴシック" pitchFamily="50" charset="-128"/>
            </a:endParaRPr>
          </a:p>
        </p:txBody>
      </p:sp>
    </p:spTree>
    <p:extLst>
      <p:ext uri="{BB962C8B-B14F-4D97-AF65-F5344CB8AC3E}">
        <p14:creationId xmlns:p14="http://schemas.microsoft.com/office/powerpoint/2010/main" val="1035252548"/>
      </p:ext>
    </p:extLst>
  </p:cSld>
  <p:clrMapOvr>
    <a:masterClrMapping/>
  </p:clrMapOvr>
  <p:timing>
    <p:tnLst>
      <p:par>
        <p:cTn xmlns:p14="http://schemas.microsoft.com/office/powerpoint/2010/main" id="1" dur="indefinite" restart="never" nodeType="tmRoot"/>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extLst/>
          </a:lstStyle>
          <a:p>
            <a:r>
              <a:rPr lang="ja-JP" altLang="en-US" smtClean="0"/>
              <a:t>マスタ タイトルの書式設定</a:t>
            </a:r>
            <a:endParaRPr lang="en-US"/>
          </a:p>
        </p:txBody>
      </p:sp>
      <p:sp>
        <p:nvSpPr>
          <p:cNvPr id="3" name="コンテンツ プレースホルダ 2"/>
          <p:cNvSpPr>
            <a:spLocks noGrp="1"/>
          </p:cNvSpPr>
          <p:nvPr>
            <p:ph idx="1"/>
          </p:nvPr>
        </p:nvSpPr>
        <p:spPr/>
        <p:txBody>
          <a:bodyPr/>
          <a:lstStyle>
            <a:extLs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日付プレースホルダ 13"/>
          <p:cNvSpPr>
            <a:spLocks noGrp="1"/>
          </p:cNvSpPr>
          <p:nvPr>
            <p:ph type="dt" sz="half" idx="10"/>
          </p:nvPr>
        </p:nvSpPr>
        <p:spPr>
          <a:xfrm>
            <a:off x="6588224" y="6416675"/>
            <a:ext cx="2133600" cy="365125"/>
          </a:xfrm>
        </p:spPr>
        <p:txBody>
          <a:bodyPr/>
          <a:lstStyle>
            <a:lvl1pPr>
              <a:defRPr/>
            </a:lvl1pPr>
          </a:lstStyle>
          <a:p>
            <a:pPr>
              <a:defRPr/>
            </a:pPr>
            <a:fld id="{AC78958A-6FAE-4ADD-9753-3CA9DC36E332}" type="datetimeFigureOut">
              <a:rPr lang="ja-JP" altLang="en-US">
                <a:solidFill>
                  <a:srgbClr val="D6ECFF"/>
                </a:solidFill>
                <a:latin typeface="Comic Sans MS"/>
              </a:rPr>
              <a:pPr>
                <a:defRPr/>
              </a:pPr>
              <a:t>14/12/13</a:t>
            </a:fld>
            <a:endParaRPr lang="ja-JP" altLang="en-US" dirty="0">
              <a:solidFill>
                <a:srgbClr val="D6ECFF"/>
              </a:solidFill>
              <a:latin typeface="Comic Sans MS"/>
            </a:endParaRPr>
          </a:p>
        </p:txBody>
      </p:sp>
      <p:sp>
        <p:nvSpPr>
          <p:cNvPr id="5" name="フッター プレースホルダ 2"/>
          <p:cNvSpPr>
            <a:spLocks noGrp="1"/>
          </p:cNvSpPr>
          <p:nvPr>
            <p:ph type="ftr" sz="quarter" idx="11"/>
          </p:nvPr>
        </p:nvSpPr>
        <p:spPr/>
        <p:txBody>
          <a:bodyPr/>
          <a:lstStyle>
            <a:lvl1pPr>
              <a:defRPr/>
            </a:lvl1pPr>
          </a:lstStyle>
          <a:p>
            <a:pPr>
              <a:defRPr/>
            </a:pPr>
            <a:endParaRPr lang="ja-JP" altLang="en-US" dirty="0">
              <a:solidFill>
                <a:srgbClr val="D6ECFF"/>
              </a:solidFill>
              <a:latin typeface="Comic Sans MS"/>
            </a:endParaRPr>
          </a:p>
        </p:txBody>
      </p:sp>
      <p:sp>
        <p:nvSpPr>
          <p:cNvPr id="6" name="スライド番号プレースホルダ 22"/>
          <p:cNvSpPr>
            <a:spLocks noGrp="1"/>
          </p:cNvSpPr>
          <p:nvPr>
            <p:ph type="sldNum" sz="quarter" idx="12"/>
          </p:nvPr>
        </p:nvSpPr>
        <p:spPr/>
        <p:txBody>
          <a:bodyPr/>
          <a:lstStyle>
            <a:lvl1pPr>
              <a:defRPr/>
            </a:lvl1pPr>
          </a:lstStyle>
          <a:p>
            <a:pPr>
              <a:defRPr/>
            </a:pPr>
            <a:fld id="{0FB4DFA3-9871-44B0-9729-68E7C2F5E3DE}" type="slidenum">
              <a:rPr lang="ja-JP" altLang="en-US">
                <a:solidFill>
                  <a:srgbClr val="D6ECFF"/>
                </a:solidFill>
                <a:latin typeface="Comic Sans MS"/>
              </a:rPr>
              <a:pPr>
                <a:defRPr/>
              </a:pPr>
              <a:t>‹#›</a:t>
            </a:fld>
            <a:endParaRPr lang="ja-JP" altLang="en-US">
              <a:solidFill>
                <a:srgbClr val="D6ECFF"/>
              </a:solidFill>
              <a:latin typeface="Comic Sans MS"/>
            </a:endParaRPr>
          </a:p>
        </p:txBody>
      </p:sp>
    </p:spTree>
    <p:extLst>
      <p:ext uri="{BB962C8B-B14F-4D97-AF65-F5344CB8AC3E}">
        <p14:creationId xmlns:p14="http://schemas.microsoft.com/office/powerpoint/2010/main" val="2540378730"/>
      </p:ext>
    </p:extLst>
  </p:cSld>
  <p:clrMapOvr>
    <a:masterClrMapping/>
  </p:clrMapOvr>
  <p:timing>
    <p:tnLst>
      <p:par>
        <p:cTn xmlns:p14="http://schemas.microsoft.com/office/powerpoint/2010/main" id="1" dur="indefinite" restart="never" nodeType="tmRoot"/>
      </p:par>
    </p:tn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4" name="フリーフォーム 3"/>
          <p:cNvSpPr>
            <a:spLocks/>
          </p:cNvSpPr>
          <p:nvPr/>
        </p:nvSpPr>
        <p:spPr bwMode="auto">
          <a:xfrm>
            <a:off x="4829175" y="1073150"/>
            <a:ext cx="4321175"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extLst/>
          </a:lstStyle>
          <a:p>
            <a:pPr fontAlgn="base">
              <a:spcBef>
                <a:spcPct val="0"/>
              </a:spcBef>
              <a:spcAft>
                <a:spcPct val="0"/>
              </a:spcAft>
              <a:defRPr/>
            </a:pPr>
            <a:endParaRPr kumimoji="0" lang="en-US" sz="3200">
              <a:solidFill>
                <a:prstClr val="white"/>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5" name="フリーフォーム 4"/>
          <p:cNvSpPr>
            <a:spLocks/>
          </p:cNvSpPr>
          <p:nvPr/>
        </p:nvSpPr>
        <p:spPr bwMode="auto">
          <a:xfrm>
            <a:off x="374650" y="0"/>
            <a:ext cx="5513388" cy="6615113"/>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extLst/>
          </a:lstStyle>
          <a:p>
            <a:pPr fontAlgn="base">
              <a:spcBef>
                <a:spcPct val="0"/>
              </a:spcBef>
              <a:spcAft>
                <a:spcPct val="0"/>
              </a:spcAft>
              <a:defRPr/>
            </a:pPr>
            <a:endParaRPr kumimoji="0" lang="en-US" sz="3200">
              <a:solidFill>
                <a:prstClr val="white"/>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6" name="フリーフォーム 5"/>
          <p:cNvSpPr>
            <a:spLocks/>
          </p:cNvSpPr>
          <p:nvPr/>
        </p:nvSpPr>
        <p:spPr bwMode="auto">
          <a:xfrm rot="5236414">
            <a:off x="4461669" y="1483519"/>
            <a:ext cx="4114800" cy="1189038"/>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fontAlgn="base">
              <a:spcBef>
                <a:spcPct val="0"/>
              </a:spcBef>
              <a:spcAft>
                <a:spcPct val="0"/>
              </a:spcAft>
              <a:defRPr/>
            </a:pPr>
            <a:endParaRPr kumimoji="0" lang="en-US" sz="3200">
              <a:solidFill>
                <a:prstClr val="white"/>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7" name="フリーフォーム 6"/>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fontAlgn="base">
              <a:spcBef>
                <a:spcPct val="0"/>
              </a:spcBef>
              <a:spcAft>
                <a:spcPct val="0"/>
              </a:spcAft>
              <a:defRPr/>
            </a:pPr>
            <a:endParaRPr kumimoji="0" lang="en-US" sz="3200">
              <a:solidFill>
                <a:prstClr val="white"/>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8" name="フリーフォーム 7"/>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fontAlgn="base">
              <a:spcBef>
                <a:spcPct val="0"/>
              </a:spcBef>
              <a:spcAft>
                <a:spcPct val="0"/>
              </a:spcAft>
              <a:defRPr/>
            </a:pPr>
            <a:endParaRPr kumimoji="0" lang="en-US" sz="3200">
              <a:solidFill>
                <a:prstClr val="white"/>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9" name="フリーフォーム 8"/>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fontAlgn="base">
              <a:spcBef>
                <a:spcPct val="0"/>
              </a:spcBef>
              <a:spcAft>
                <a:spcPct val="0"/>
              </a:spcAft>
              <a:defRPr/>
            </a:pPr>
            <a:endParaRPr kumimoji="0" lang="en-US" sz="3200">
              <a:solidFill>
                <a:prstClr val="white"/>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0" name="フリーフォーム 9"/>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fontAlgn="base">
              <a:spcBef>
                <a:spcPct val="0"/>
              </a:spcBef>
              <a:spcAft>
                <a:spcPct val="0"/>
              </a:spcAft>
              <a:defRPr/>
            </a:pPr>
            <a:endParaRPr kumimoji="0" lang="en-US" sz="3200">
              <a:solidFill>
                <a:prstClr val="white"/>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1" name="フリーフォーム 10"/>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fontAlgn="base">
              <a:spcBef>
                <a:spcPct val="0"/>
              </a:spcBef>
              <a:spcAft>
                <a:spcPct val="0"/>
              </a:spcAft>
              <a:defRPr/>
            </a:pPr>
            <a:endParaRPr kumimoji="0" lang="en-US" sz="3200">
              <a:solidFill>
                <a:prstClr val="white"/>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2" name="フリーフォーム 11"/>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fontAlgn="base">
              <a:spcBef>
                <a:spcPct val="0"/>
              </a:spcBef>
              <a:spcAft>
                <a:spcPct val="0"/>
              </a:spcAft>
              <a:defRPr/>
            </a:pPr>
            <a:endParaRPr kumimoji="0" lang="en-US" sz="3200">
              <a:solidFill>
                <a:prstClr val="white"/>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3" name="フリーフォーム 12"/>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fontAlgn="base">
              <a:spcBef>
                <a:spcPct val="0"/>
              </a:spcBef>
              <a:spcAft>
                <a:spcPct val="0"/>
              </a:spcAft>
              <a:defRPr/>
            </a:pPr>
            <a:endParaRPr kumimoji="0" lang="en-US" sz="3200">
              <a:solidFill>
                <a:prstClr val="white"/>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4" name="フリーフォーム 13"/>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fontAlgn="base">
              <a:spcBef>
                <a:spcPct val="0"/>
              </a:spcBef>
              <a:spcAft>
                <a:spcPct val="0"/>
              </a:spcAft>
              <a:defRPr/>
            </a:pPr>
            <a:endParaRPr kumimoji="0" lang="en-US" sz="3200">
              <a:solidFill>
                <a:prstClr val="white"/>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5" name="フリーフォーム 14"/>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fontAlgn="base">
              <a:spcBef>
                <a:spcPct val="0"/>
              </a:spcBef>
              <a:spcAft>
                <a:spcPct val="0"/>
              </a:spcAft>
              <a:defRPr/>
            </a:pPr>
            <a:endParaRPr kumimoji="0" lang="en-US" sz="3200">
              <a:solidFill>
                <a:prstClr val="white"/>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6" name="フリーフォーム 15"/>
          <p:cNvSpPr>
            <a:spLocks/>
          </p:cNvSpPr>
          <p:nvPr/>
        </p:nvSpPr>
        <p:spPr bwMode="auto">
          <a:xfrm>
            <a:off x="366713"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fontAlgn="base">
              <a:spcBef>
                <a:spcPct val="0"/>
              </a:spcBef>
              <a:spcAft>
                <a:spcPct val="0"/>
              </a:spcAft>
              <a:defRPr/>
            </a:pPr>
            <a:endParaRPr kumimoji="0" lang="en-US" sz="3200">
              <a:solidFill>
                <a:prstClr val="white"/>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7" name="フリーフォーム 16"/>
          <p:cNvSpPr>
            <a:spLocks/>
          </p:cNvSpPr>
          <p:nvPr/>
        </p:nvSpPr>
        <p:spPr bwMode="auto">
          <a:xfrm>
            <a:off x="366713"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fontAlgn="base">
              <a:spcBef>
                <a:spcPct val="0"/>
              </a:spcBef>
              <a:spcAft>
                <a:spcPct val="0"/>
              </a:spcAft>
              <a:defRPr/>
            </a:pPr>
            <a:endParaRPr kumimoji="0" lang="en-US" sz="3200">
              <a:solidFill>
                <a:prstClr val="white"/>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8" name="フリーフォーム 17"/>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fontAlgn="base">
              <a:spcBef>
                <a:spcPct val="0"/>
              </a:spcBef>
              <a:spcAft>
                <a:spcPct val="0"/>
              </a:spcAft>
              <a:defRPr/>
            </a:pPr>
            <a:endParaRPr kumimoji="0" lang="en-US" sz="3200">
              <a:solidFill>
                <a:prstClr val="white"/>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9" name="正方形/長方形 18"/>
          <p:cNvSpPr/>
          <p:nvPr/>
        </p:nvSpPr>
        <p:spPr>
          <a:xfrm>
            <a:off x="363538" y="401638"/>
            <a:ext cx="8504237"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kumimoji="0" lang="en-US" sz="3200">
              <a:solidFill>
                <a:prstClr val="white"/>
              </a:solidFill>
              <a:effectLst>
                <a:outerShdw blurRad="38100" dist="38100" dir="2700000" algn="tl">
                  <a:srgbClr val="000000">
                    <a:alpha val="43137"/>
                  </a:srgbClr>
                </a:outerShdw>
              </a:effectLst>
              <a:latin typeface="Comic Sans MS"/>
              <a:ea typeface="HG丸ｺﾞｼｯｸM-PRO"/>
            </a:endParaRPr>
          </a:p>
        </p:txBody>
      </p:sp>
      <p:sp>
        <p:nvSpPr>
          <p:cNvPr id="20" name="正方形/長方形 19"/>
          <p:cNvSpPr/>
          <p:nvPr/>
        </p:nvSpPr>
        <p:spPr>
          <a:xfrm flipH="1">
            <a:off x="371475" y="681038"/>
            <a:ext cx="2698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kumimoji="0" lang="en-US" sz="3200" dirty="0">
              <a:solidFill>
                <a:prstClr val="white"/>
              </a:solidFill>
              <a:effectLst>
                <a:outerShdw blurRad="38100" dist="38100" dir="2700000" algn="tl">
                  <a:srgbClr val="000000">
                    <a:alpha val="43137"/>
                  </a:srgbClr>
                </a:outerShdw>
              </a:effectLst>
              <a:latin typeface="Comic Sans MS"/>
              <a:ea typeface="HG丸ｺﾞｼｯｸM-PRO"/>
            </a:endParaRPr>
          </a:p>
        </p:txBody>
      </p:sp>
      <p:sp>
        <p:nvSpPr>
          <p:cNvPr id="21" name="正方形/長方形 20"/>
          <p:cNvSpPr/>
          <p:nvPr/>
        </p:nvSpPr>
        <p:spPr>
          <a:xfrm flipH="1">
            <a:off x="411163" y="681038"/>
            <a:ext cx="2698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kumimoji="0" lang="en-US" sz="3200" dirty="0">
              <a:solidFill>
                <a:prstClr val="white"/>
              </a:solidFill>
              <a:effectLst>
                <a:outerShdw blurRad="38100" dist="38100" dir="2700000" algn="tl">
                  <a:srgbClr val="000000">
                    <a:alpha val="43137"/>
                  </a:srgbClr>
                </a:outerShdw>
              </a:effectLst>
              <a:latin typeface="Comic Sans MS"/>
              <a:ea typeface="HG丸ｺﾞｼｯｸM-PRO"/>
            </a:endParaRPr>
          </a:p>
        </p:txBody>
      </p:sp>
      <p:sp>
        <p:nvSpPr>
          <p:cNvPr id="22" name="正方形/長方形 21"/>
          <p:cNvSpPr/>
          <p:nvPr/>
        </p:nvSpPr>
        <p:spPr>
          <a:xfrm flipH="1">
            <a:off x="447675"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kumimoji="0" lang="en-US" sz="3200">
              <a:solidFill>
                <a:prstClr val="white"/>
              </a:solidFill>
              <a:effectLst>
                <a:outerShdw blurRad="38100" dist="38100" dir="2700000" algn="tl">
                  <a:srgbClr val="000000">
                    <a:alpha val="43137"/>
                  </a:srgbClr>
                </a:outerShdw>
              </a:effectLst>
              <a:latin typeface="Comic Sans MS"/>
              <a:ea typeface="HG丸ｺﾞｼｯｸM-PRO"/>
            </a:endParaRPr>
          </a:p>
        </p:txBody>
      </p:sp>
      <p:sp>
        <p:nvSpPr>
          <p:cNvPr id="23" name="正方形/長方形 22"/>
          <p:cNvSpPr/>
          <p:nvPr/>
        </p:nvSpPr>
        <p:spPr>
          <a:xfrm flipH="1">
            <a:off x="476250"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kumimoji="0" lang="en-US" sz="3200" dirty="0">
              <a:solidFill>
                <a:prstClr val="white"/>
              </a:solidFill>
              <a:effectLst>
                <a:outerShdw blurRad="38100" dist="38100" dir="2700000" algn="tl">
                  <a:srgbClr val="000000">
                    <a:alpha val="43137"/>
                  </a:srgbClr>
                </a:outerShdw>
              </a:effectLst>
              <a:latin typeface="Comic Sans MS"/>
              <a:ea typeface="HG丸ｺﾞｼｯｸM-PRO"/>
            </a:endParaRPr>
          </a:p>
        </p:txBody>
      </p:sp>
      <p:sp>
        <p:nvSpPr>
          <p:cNvPr id="24" name="正方形/長方形 23"/>
          <p:cNvSpPr/>
          <p:nvPr/>
        </p:nvSpPr>
        <p:spPr>
          <a:xfrm>
            <a:off x="500063" y="681038"/>
            <a:ext cx="36512"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kumimoji="0" lang="en-US" sz="3200" dirty="0">
              <a:solidFill>
                <a:prstClr val="white"/>
              </a:solidFill>
              <a:effectLst>
                <a:outerShdw blurRad="38100" dist="38100" dir="2700000" algn="tl">
                  <a:srgbClr val="000000">
                    <a:alpha val="43137"/>
                  </a:srgbClr>
                </a:outerShdw>
              </a:effectLst>
              <a:latin typeface="Comic Sans MS"/>
              <a:ea typeface="HG丸ｺﾞｼｯｸM-PRO"/>
            </a:endParaRPr>
          </a:p>
        </p:txBody>
      </p:sp>
      <p:sp>
        <p:nvSpPr>
          <p:cNvPr id="3" name="テキスト プレースホルダ 2"/>
          <p:cNvSpPr>
            <a:spLocks noGrp="1"/>
          </p:cNvSpPr>
          <p:nvPr>
            <p:ph type="body" idx="1"/>
          </p:nvPr>
        </p:nvSpPr>
        <p:spPr>
          <a:xfrm>
            <a:off x="706902" y="1351672"/>
            <a:ext cx="5718048" cy="977486"/>
          </a:xfrm>
        </p:spPr>
        <p:txBody>
          <a:bodyPr lIns="82296" bIns="0"/>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ja-JP" altLang="en-US" smtClean="0"/>
              <a:t>マスタ テキストの書式設定</a:t>
            </a:r>
          </a:p>
        </p:txBody>
      </p:sp>
      <p:sp>
        <p:nvSpPr>
          <p:cNvPr id="2" name="タイトル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lang="ja-JP" altLang="en-US" smtClean="0"/>
              <a:t>マスタ タイトルの書式設定</a:t>
            </a:r>
            <a:endParaRPr lang="en-US"/>
          </a:p>
        </p:txBody>
      </p:sp>
      <p:sp>
        <p:nvSpPr>
          <p:cNvPr id="25" name="日付プレースホルダ 3"/>
          <p:cNvSpPr>
            <a:spLocks noGrp="1"/>
          </p:cNvSpPr>
          <p:nvPr>
            <p:ph type="dt" sz="half" idx="10"/>
          </p:nvPr>
        </p:nvSpPr>
        <p:spPr/>
        <p:txBody>
          <a:bodyPr/>
          <a:lstStyle>
            <a:lvl1pPr>
              <a:defRPr/>
            </a:lvl1pPr>
            <a:extLst/>
          </a:lstStyle>
          <a:p>
            <a:pPr>
              <a:defRPr/>
            </a:pPr>
            <a:fld id="{6067F0B2-0F4A-4CD1-B8EA-4F7FF9D1F207}" type="datetimeFigureOut">
              <a:rPr lang="ja-JP" altLang="en-US">
                <a:solidFill>
                  <a:srgbClr val="D6ECFF"/>
                </a:solidFill>
                <a:latin typeface="Comic Sans MS"/>
              </a:rPr>
              <a:pPr>
                <a:defRPr/>
              </a:pPr>
              <a:t>14/12/13</a:t>
            </a:fld>
            <a:endParaRPr lang="ja-JP" altLang="en-US">
              <a:solidFill>
                <a:srgbClr val="D6ECFF"/>
              </a:solidFill>
              <a:latin typeface="Comic Sans MS"/>
            </a:endParaRPr>
          </a:p>
        </p:txBody>
      </p:sp>
      <p:sp>
        <p:nvSpPr>
          <p:cNvPr id="26" name="フッター プレースホルダ 4"/>
          <p:cNvSpPr>
            <a:spLocks noGrp="1"/>
          </p:cNvSpPr>
          <p:nvPr>
            <p:ph type="ftr" sz="quarter" idx="11"/>
          </p:nvPr>
        </p:nvSpPr>
        <p:spPr/>
        <p:txBody>
          <a:bodyPr/>
          <a:lstStyle>
            <a:lvl1pPr>
              <a:defRPr/>
            </a:lvl1pPr>
            <a:extLst/>
          </a:lstStyle>
          <a:p>
            <a:pPr>
              <a:defRPr/>
            </a:pPr>
            <a:endParaRPr lang="ja-JP" altLang="en-US">
              <a:solidFill>
                <a:srgbClr val="D6ECFF"/>
              </a:solidFill>
              <a:latin typeface="Comic Sans MS"/>
            </a:endParaRPr>
          </a:p>
        </p:txBody>
      </p:sp>
      <p:sp>
        <p:nvSpPr>
          <p:cNvPr id="27" name="スライド番号プレースホルダ 5"/>
          <p:cNvSpPr>
            <a:spLocks noGrp="1"/>
          </p:cNvSpPr>
          <p:nvPr>
            <p:ph type="sldNum" sz="quarter" idx="12"/>
          </p:nvPr>
        </p:nvSpPr>
        <p:spPr/>
        <p:txBody>
          <a:bodyPr/>
          <a:lstStyle>
            <a:lvl1pPr>
              <a:defRPr/>
            </a:lvl1pPr>
            <a:extLst/>
          </a:lstStyle>
          <a:p>
            <a:pPr>
              <a:defRPr/>
            </a:pPr>
            <a:fld id="{29017B82-809E-4969-93FD-B2DD137DE20A}" type="slidenum">
              <a:rPr lang="ja-JP" altLang="en-US">
                <a:solidFill>
                  <a:srgbClr val="D6ECFF"/>
                </a:solidFill>
                <a:latin typeface="Comic Sans MS"/>
              </a:rPr>
              <a:pPr>
                <a:defRPr/>
              </a:pPr>
              <a:t>‹#›</a:t>
            </a:fld>
            <a:endParaRPr lang="ja-JP" altLang="en-US">
              <a:solidFill>
                <a:srgbClr val="D6ECFF"/>
              </a:solidFill>
              <a:latin typeface="Comic Sans MS"/>
            </a:endParaRPr>
          </a:p>
        </p:txBody>
      </p:sp>
    </p:spTree>
    <p:extLst>
      <p:ext uri="{BB962C8B-B14F-4D97-AF65-F5344CB8AC3E}">
        <p14:creationId xmlns:p14="http://schemas.microsoft.com/office/powerpoint/2010/main" val="504668091"/>
      </p:ext>
    </p:extLst>
  </p:cSld>
  <p:clrMapOvr>
    <a:masterClrMapping/>
  </p:clrMapOvr>
  <p:timing>
    <p:tnLst>
      <p:par>
        <p:cTn xmlns:p14="http://schemas.microsoft.com/office/powerpoint/2010/main" id="1" dur="indefinite" restart="never" nodeType="tmRoot"/>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76672"/>
            <a:ext cx="8229600" cy="949792"/>
          </a:xfrm>
        </p:spPr>
        <p:txBody>
          <a:bodyPr/>
          <a:lstStyle>
            <a:lvl1pPr>
              <a:defRPr>
                <a:solidFill>
                  <a:schemeClr val="accent5">
                    <a:lumMod val="20000"/>
                    <a:lumOff val="80000"/>
                  </a:schemeClr>
                </a:solidFill>
              </a:defRPr>
            </a:lvl1pPr>
            <a:extLst/>
          </a:lstStyle>
          <a:p>
            <a:r>
              <a:rPr lang="ja-JP" altLang="en-US" dirty="0" smtClean="0"/>
              <a:t>マスタ タイトルの書式設定</a:t>
            </a:r>
            <a:endParaRPr lang="en-US" dirty="0"/>
          </a:p>
        </p:txBody>
      </p:sp>
      <p:sp>
        <p:nvSpPr>
          <p:cNvPr id="3" name="コンテンツ プレースホルダ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コンテンツ プレースホルダ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5" name="日付プレースホルダ 4"/>
          <p:cNvSpPr>
            <a:spLocks noGrp="1"/>
          </p:cNvSpPr>
          <p:nvPr>
            <p:ph type="dt" sz="half" idx="10"/>
          </p:nvPr>
        </p:nvSpPr>
        <p:spPr/>
        <p:txBody>
          <a:bodyPr/>
          <a:lstStyle>
            <a:lvl1pPr>
              <a:defRPr/>
            </a:lvl1pPr>
            <a:extLst/>
          </a:lstStyle>
          <a:p>
            <a:pPr>
              <a:defRPr/>
            </a:pPr>
            <a:fld id="{C005C2CB-B9A9-49EA-B78C-D4F92A5D1E1D}" type="datetimeFigureOut">
              <a:rPr lang="ja-JP" altLang="en-US">
                <a:solidFill>
                  <a:srgbClr val="D6ECFF"/>
                </a:solidFill>
                <a:latin typeface="Comic Sans MS"/>
              </a:rPr>
              <a:pPr>
                <a:defRPr/>
              </a:pPr>
              <a:t>14/12/13</a:t>
            </a:fld>
            <a:endParaRPr lang="ja-JP" altLang="en-US">
              <a:solidFill>
                <a:srgbClr val="D6ECFF"/>
              </a:solidFill>
              <a:latin typeface="Comic Sans MS"/>
            </a:endParaRPr>
          </a:p>
        </p:txBody>
      </p:sp>
      <p:sp>
        <p:nvSpPr>
          <p:cNvPr id="6" name="フッター プレースホルダ 5"/>
          <p:cNvSpPr>
            <a:spLocks noGrp="1"/>
          </p:cNvSpPr>
          <p:nvPr>
            <p:ph type="ftr" sz="quarter" idx="11"/>
          </p:nvPr>
        </p:nvSpPr>
        <p:spPr/>
        <p:txBody>
          <a:bodyPr/>
          <a:lstStyle>
            <a:lvl1pPr>
              <a:defRPr/>
            </a:lvl1pPr>
            <a:extLst/>
          </a:lstStyle>
          <a:p>
            <a:pPr>
              <a:defRPr/>
            </a:pPr>
            <a:endParaRPr lang="ja-JP" altLang="en-US">
              <a:solidFill>
                <a:srgbClr val="D6ECFF"/>
              </a:solidFill>
              <a:latin typeface="Comic Sans MS"/>
            </a:endParaRPr>
          </a:p>
        </p:txBody>
      </p:sp>
      <p:sp>
        <p:nvSpPr>
          <p:cNvPr id="7" name="スライド番号プレースホルダ 6"/>
          <p:cNvSpPr>
            <a:spLocks noGrp="1"/>
          </p:cNvSpPr>
          <p:nvPr>
            <p:ph type="sldNum" sz="quarter" idx="12"/>
          </p:nvPr>
        </p:nvSpPr>
        <p:spPr/>
        <p:txBody>
          <a:bodyPr/>
          <a:lstStyle>
            <a:lvl1pPr>
              <a:defRPr/>
            </a:lvl1pPr>
            <a:extLst/>
          </a:lstStyle>
          <a:p>
            <a:pPr>
              <a:defRPr/>
            </a:pPr>
            <a:fld id="{EA58291F-193F-416B-B505-9EF33020B0F8}" type="slidenum">
              <a:rPr lang="ja-JP" altLang="en-US">
                <a:solidFill>
                  <a:srgbClr val="D6ECFF"/>
                </a:solidFill>
                <a:latin typeface="Comic Sans MS"/>
              </a:rPr>
              <a:pPr>
                <a:defRPr/>
              </a:pPr>
              <a:t>‹#›</a:t>
            </a:fld>
            <a:endParaRPr lang="ja-JP" altLang="en-US">
              <a:solidFill>
                <a:srgbClr val="D6ECFF"/>
              </a:solidFill>
              <a:latin typeface="Comic Sans MS"/>
            </a:endParaRPr>
          </a:p>
        </p:txBody>
      </p:sp>
      <p:sp>
        <p:nvSpPr>
          <p:cNvPr id="10" name="Text Box 11"/>
          <p:cNvSpPr txBox="1">
            <a:spLocks noChangeArrowheads="1"/>
          </p:cNvSpPr>
          <p:nvPr userDrawn="1"/>
        </p:nvSpPr>
        <p:spPr bwMode="auto">
          <a:xfrm>
            <a:off x="6096272" y="6453188"/>
            <a:ext cx="3228256" cy="307777"/>
          </a:xfrm>
          <a:prstGeom prst="rect">
            <a:avLst/>
          </a:prstGeom>
          <a:noFill/>
          <a:ln w="12700" cap="sq">
            <a:noFill/>
            <a:miter lim="800000"/>
            <a:headEnd type="none" w="sm" len="sm"/>
            <a:tailEnd type="none" w="sm" len="sm"/>
          </a:ln>
          <a:effectLst/>
        </p:spPr>
        <p:txBody>
          <a:bodyPr wrap="none">
            <a:spAutoFit/>
          </a:bodyPr>
          <a:lstStyle/>
          <a:p>
            <a:pPr fontAlgn="base">
              <a:spcBef>
                <a:spcPct val="0"/>
              </a:spcBef>
              <a:spcAft>
                <a:spcPct val="0"/>
              </a:spcAft>
              <a:defRPr/>
            </a:pPr>
            <a:r>
              <a:rPr lang="en-US" altLang="ja-JP" sz="1400" b="1" i="1" dirty="0">
                <a:solidFill>
                  <a:srgbClr val="969696"/>
                </a:solidFill>
                <a:effectLst>
                  <a:outerShdw blurRad="38100" dist="38100" dir="2700000" algn="tl">
                    <a:srgbClr val="000000"/>
                  </a:outerShdw>
                </a:effectLst>
                <a:latin typeface="Times New Roman" pitchFamily="18" charset="0"/>
                <a:ea typeface="ＭＳ Ｐゴシック" pitchFamily="50" charset="-128"/>
              </a:rPr>
              <a:t>Saga Univ. Med. </a:t>
            </a:r>
            <a:r>
              <a:rPr lang="en-US" altLang="ja-JP" sz="1400" b="1" i="1" dirty="0" smtClean="0">
                <a:solidFill>
                  <a:srgbClr val="969696"/>
                </a:solidFill>
                <a:effectLst>
                  <a:outerShdw blurRad="38100" dist="38100" dir="2700000" algn="tl">
                    <a:srgbClr val="000000"/>
                  </a:outerShdw>
                </a:effectLst>
                <a:latin typeface="Times New Roman" pitchFamily="18" charset="0"/>
                <a:ea typeface="ＭＳ Ｐゴシック" pitchFamily="50" charset="-128"/>
              </a:rPr>
              <a:t>Cardiovascular  </a:t>
            </a:r>
            <a:r>
              <a:rPr lang="en-US" altLang="ja-JP" sz="1400" b="1" i="1" dirty="0">
                <a:solidFill>
                  <a:srgbClr val="969696"/>
                </a:solidFill>
                <a:effectLst>
                  <a:outerShdw blurRad="38100" dist="38100" dir="2700000" algn="tl">
                    <a:srgbClr val="000000"/>
                  </a:outerShdw>
                </a:effectLst>
                <a:latin typeface="Times New Roman" pitchFamily="18" charset="0"/>
                <a:ea typeface="ＭＳ Ｐゴシック" pitchFamily="50" charset="-128"/>
              </a:rPr>
              <a:t>Div.</a:t>
            </a:r>
            <a:r>
              <a:rPr lang="ja-JP" altLang="en-US" sz="1400" b="1" i="1" dirty="0">
                <a:solidFill>
                  <a:srgbClr val="969696"/>
                </a:solidFill>
                <a:effectLst>
                  <a:outerShdw blurRad="38100" dist="38100" dir="2700000" algn="tl">
                    <a:srgbClr val="000000"/>
                  </a:outerShdw>
                </a:effectLst>
                <a:latin typeface="Times New Roman" pitchFamily="18" charset="0"/>
                <a:ea typeface="ＭＳ Ｐゴシック" pitchFamily="50" charset="-128"/>
              </a:rPr>
              <a:t>　　</a:t>
            </a:r>
            <a:endParaRPr lang="en-US" altLang="ja-JP" sz="1400" b="1" i="1" dirty="0">
              <a:solidFill>
                <a:srgbClr val="969696"/>
              </a:solidFill>
              <a:effectLst>
                <a:outerShdw blurRad="38100" dist="38100" dir="2700000" algn="tl">
                  <a:srgbClr val="000000"/>
                </a:outerShdw>
              </a:effectLst>
              <a:latin typeface="Times New Roman" pitchFamily="18" charset="0"/>
              <a:ea typeface="ＭＳ Ｐゴシック" pitchFamily="50" charset="-128"/>
            </a:endParaRPr>
          </a:p>
        </p:txBody>
      </p:sp>
      <p:sp>
        <p:nvSpPr>
          <p:cNvPr id="11" name="Text Box 12"/>
          <p:cNvSpPr txBox="1">
            <a:spLocks noChangeArrowheads="1"/>
          </p:cNvSpPr>
          <p:nvPr userDrawn="1"/>
        </p:nvSpPr>
        <p:spPr bwMode="auto">
          <a:xfrm>
            <a:off x="-17463" y="0"/>
            <a:ext cx="3977820" cy="276999"/>
          </a:xfrm>
          <a:prstGeom prst="rect">
            <a:avLst/>
          </a:prstGeom>
          <a:noFill/>
          <a:ln w="12700" cap="sq">
            <a:noFill/>
            <a:miter lim="800000"/>
            <a:headEnd type="none" w="sm" len="sm"/>
            <a:tailEnd type="none" w="sm" len="sm"/>
          </a:ln>
          <a:effectLst/>
        </p:spPr>
        <p:txBody>
          <a:bodyPr wrap="none">
            <a:spAutoFit/>
          </a:bodyPr>
          <a:lstStyle/>
          <a:p>
            <a:pPr fontAlgn="base">
              <a:spcBef>
                <a:spcPct val="0"/>
              </a:spcBef>
              <a:spcAft>
                <a:spcPct val="0"/>
              </a:spcAft>
              <a:defRPr/>
            </a:pPr>
            <a:r>
              <a:rPr lang="en-US" altLang="ja-JP" sz="1200" b="1" i="1" u="sng" dirty="0" smtClean="0">
                <a:solidFill>
                  <a:srgbClr val="C0C0C0"/>
                </a:solidFill>
                <a:effectLst>
                  <a:outerShdw blurRad="38100" dist="38100" dir="2700000" algn="tl">
                    <a:srgbClr val="000000"/>
                  </a:outerShdw>
                </a:effectLst>
                <a:latin typeface="Times New Roman" pitchFamily="18" charset="0"/>
                <a:ea typeface="ＭＳ Ｐゴシック" pitchFamily="50" charset="-128"/>
              </a:rPr>
              <a:t>2013.08.29 ENCORE What I have learned from bench test?</a:t>
            </a:r>
            <a:endParaRPr lang="en-US" altLang="ja-JP" sz="1200" b="1" i="1" u="sng" dirty="0">
              <a:solidFill>
                <a:srgbClr val="C0C0C0"/>
              </a:solidFill>
              <a:effectLst>
                <a:outerShdw blurRad="38100" dist="38100" dir="2700000" algn="tl">
                  <a:srgbClr val="000000"/>
                </a:outerShdw>
              </a:effectLst>
              <a:latin typeface="Times New Roman" pitchFamily="18" charset="0"/>
              <a:ea typeface="ＭＳ Ｐゴシック" pitchFamily="50" charset="-128"/>
            </a:endParaRPr>
          </a:p>
        </p:txBody>
      </p:sp>
    </p:spTree>
    <p:extLst>
      <p:ext uri="{BB962C8B-B14F-4D97-AF65-F5344CB8AC3E}">
        <p14:creationId xmlns:p14="http://schemas.microsoft.com/office/powerpoint/2010/main" val="1224888094"/>
      </p:ext>
    </p:extLst>
  </p:cSld>
  <p:clrMapOvr>
    <a:masterClrMapping/>
  </p:clrMapOvr>
  <p:timing>
    <p:tnLst>
      <p:par>
        <p:cTn xmlns:p14="http://schemas.microsoft.com/office/powerpoint/2010/main" id="1" dur="indefinite" restart="never" nodeType="tmRoot"/>
      </p:par>
    </p:tn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504824" y="512064"/>
            <a:ext cx="7772400" cy="914400"/>
          </a:xfrm>
        </p:spPr>
        <p:txBody>
          <a:bodyPr/>
          <a:lstStyle>
            <a:lvl1pPr>
              <a:defRPr sz="4000">
                <a:solidFill>
                  <a:schemeClr val="accent5">
                    <a:lumMod val="20000"/>
                    <a:lumOff val="80000"/>
                  </a:schemeClr>
                </a:solidFill>
              </a:defRPr>
            </a:lvl1pPr>
            <a:extLst/>
          </a:lstStyle>
          <a:p>
            <a:r>
              <a:rPr lang="ja-JP" altLang="en-US" dirty="0" smtClean="0"/>
              <a:t>マスタ タイトルの書式設定</a:t>
            </a:r>
            <a:endParaRPr lang="en-US" dirty="0"/>
          </a:p>
        </p:txBody>
      </p:sp>
      <p:sp>
        <p:nvSpPr>
          <p:cNvPr id="3" name="テキスト プレースホルダ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ja-JP" altLang="en-US" smtClean="0"/>
              <a:t>マスタ テキストの書式設定</a:t>
            </a:r>
          </a:p>
        </p:txBody>
      </p:sp>
      <p:sp>
        <p:nvSpPr>
          <p:cNvPr id="4" name="テキスト プレースホルダ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ja-JP" altLang="en-US" smtClean="0"/>
              <a:t>マスタ テキストの書式設定</a:t>
            </a:r>
          </a:p>
        </p:txBody>
      </p:sp>
      <p:sp>
        <p:nvSpPr>
          <p:cNvPr id="5" name="コンテンツ プレースホルダ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6" name="コンテンツ プレースホルダ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17" name="日付プレースホルダ 6"/>
          <p:cNvSpPr>
            <a:spLocks noGrp="1"/>
          </p:cNvSpPr>
          <p:nvPr>
            <p:ph type="dt" sz="half" idx="10"/>
          </p:nvPr>
        </p:nvSpPr>
        <p:spPr/>
        <p:txBody>
          <a:bodyPr/>
          <a:lstStyle>
            <a:lvl1pPr>
              <a:defRPr/>
            </a:lvl1pPr>
            <a:extLst/>
          </a:lstStyle>
          <a:p>
            <a:pPr>
              <a:defRPr/>
            </a:pPr>
            <a:fld id="{386E570E-885F-4F55-801F-67B6DB38E33E}" type="datetimeFigureOut">
              <a:rPr lang="ja-JP" altLang="en-US">
                <a:solidFill>
                  <a:srgbClr val="D6ECFF"/>
                </a:solidFill>
                <a:latin typeface="Comic Sans MS"/>
              </a:rPr>
              <a:pPr>
                <a:defRPr/>
              </a:pPr>
              <a:t>14/12/13</a:t>
            </a:fld>
            <a:endParaRPr lang="ja-JP" altLang="en-US">
              <a:solidFill>
                <a:srgbClr val="D6ECFF"/>
              </a:solidFill>
              <a:latin typeface="Comic Sans MS"/>
            </a:endParaRPr>
          </a:p>
        </p:txBody>
      </p:sp>
      <p:sp>
        <p:nvSpPr>
          <p:cNvPr id="18" name="フッター プレースホルダ 7"/>
          <p:cNvSpPr>
            <a:spLocks noGrp="1"/>
          </p:cNvSpPr>
          <p:nvPr>
            <p:ph type="ftr" sz="quarter" idx="11"/>
          </p:nvPr>
        </p:nvSpPr>
        <p:spPr/>
        <p:txBody>
          <a:bodyPr/>
          <a:lstStyle>
            <a:lvl1pPr>
              <a:defRPr/>
            </a:lvl1pPr>
            <a:extLst/>
          </a:lstStyle>
          <a:p>
            <a:pPr>
              <a:defRPr/>
            </a:pPr>
            <a:endParaRPr lang="ja-JP" altLang="en-US">
              <a:solidFill>
                <a:srgbClr val="D6ECFF"/>
              </a:solidFill>
              <a:latin typeface="Comic Sans MS"/>
            </a:endParaRPr>
          </a:p>
        </p:txBody>
      </p:sp>
      <p:sp>
        <p:nvSpPr>
          <p:cNvPr id="19" name="スライド番号プレースホルダ 8"/>
          <p:cNvSpPr>
            <a:spLocks noGrp="1"/>
          </p:cNvSpPr>
          <p:nvPr>
            <p:ph type="sldNum" sz="quarter" idx="12"/>
          </p:nvPr>
        </p:nvSpPr>
        <p:spPr/>
        <p:txBody>
          <a:bodyPr/>
          <a:lstStyle>
            <a:lvl1pPr>
              <a:defRPr/>
            </a:lvl1pPr>
            <a:extLst/>
          </a:lstStyle>
          <a:p>
            <a:pPr>
              <a:defRPr/>
            </a:pPr>
            <a:fld id="{ED3C546D-95AC-4AAB-B5BC-527446FC4476}" type="slidenum">
              <a:rPr lang="ja-JP" altLang="en-US">
                <a:solidFill>
                  <a:srgbClr val="D6ECFF"/>
                </a:solidFill>
                <a:latin typeface="Comic Sans MS"/>
              </a:rPr>
              <a:pPr>
                <a:defRPr/>
              </a:pPr>
              <a:t>‹#›</a:t>
            </a:fld>
            <a:endParaRPr lang="ja-JP" altLang="en-US">
              <a:solidFill>
                <a:srgbClr val="D6ECFF"/>
              </a:solidFill>
              <a:latin typeface="Comic Sans MS"/>
            </a:endParaRPr>
          </a:p>
        </p:txBody>
      </p:sp>
      <p:sp>
        <p:nvSpPr>
          <p:cNvPr id="12" name="Text Box 11"/>
          <p:cNvSpPr txBox="1">
            <a:spLocks noChangeArrowheads="1"/>
          </p:cNvSpPr>
          <p:nvPr userDrawn="1"/>
        </p:nvSpPr>
        <p:spPr bwMode="auto">
          <a:xfrm>
            <a:off x="6096272" y="6453188"/>
            <a:ext cx="3228256" cy="307777"/>
          </a:xfrm>
          <a:prstGeom prst="rect">
            <a:avLst/>
          </a:prstGeom>
          <a:noFill/>
          <a:ln w="12700" cap="sq">
            <a:noFill/>
            <a:miter lim="800000"/>
            <a:headEnd type="none" w="sm" len="sm"/>
            <a:tailEnd type="none" w="sm" len="sm"/>
          </a:ln>
          <a:effectLst/>
        </p:spPr>
        <p:txBody>
          <a:bodyPr wrap="none">
            <a:spAutoFit/>
          </a:bodyPr>
          <a:lstStyle/>
          <a:p>
            <a:pPr fontAlgn="base">
              <a:spcBef>
                <a:spcPct val="0"/>
              </a:spcBef>
              <a:spcAft>
                <a:spcPct val="0"/>
              </a:spcAft>
              <a:defRPr/>
            </a:pPr>
            <a:r>
              <a:rPr lang="en-US" altLang="ja-JP" sz="1400" b="1" i="1" dirty="0">
                <a:solidFill>
                  <a:srgbClr val="969696"/>
                </a:solidFill>
                <a:effectLst>
                  <a:outerShdw blurRad="38100" dist="38100" dir="2700000" algn="tl">
                    <a:srgbClr val="000000"/>
                  </a:outerShdw>
                </a:effectLst>
                <a:latin typeface="Times New Roman" pitchFamily="18" charset="0"/>
                <a:ea typeface="ＭＳ Ｐゴシック" pitchFamily="50" charset="-128"/>
              </a:rPr>
              <a:t>Saga Univ. Med. </a:t>
            </a:r>
            <a:r>
              <a:rPr lang="en-US" altLang="ja-JP" sz="1400" b="1" i="1" dirty="0" smtClean="0">
                <a:solidFill>
                  <a:srgbClr val="969696"/>
                </a:solidFill>
                <a:effectLst>
                  <a:outerShdw blurRad="38100" dist="38100" dir="2700000" algn="tl">
                    <a:srgbClr val="000000"/>
                  </a:outerShdw>
                </a:effectLst>
                <a:latin typeface="Times New Roman" pitchFamily="18" charset="0"/>
                <a:ea typeface="ＭＳ Ｐゴシック" pitchFamily="50" charset="-128"/>
              </a:rPr>
              <a:t>Cardiovascular  </a:t>
            </a:r>
            <a:r>
              <a:rPr lang="en-US" altLang="ja-JP" sz="1400" b="1" i="1" dirty="0">
                <a:solidFill>
                  <a:srgbClr val="969696"/>
                </a:solidFill>
                <a:effectLst>
                  <a:outerShdw blurRad="38100" dist="38100" dir="2700000" algn="tl">
                    <a:srgbClr val="000000"/>
                  </a:outerShdw>
                </a:effectLst>
                <a:latin typeface="Times New Roman" pitchFamily="18" charset="0"/>
                <a:ea typeface="ＭＳ Ｐゴシック" pitchFamily="50" charset="-128"/>
              </a:rPr>
              <a:t>Div.</a:t>
            </a:r>
            <a:r>
              <a:rPr lang="ja-JP" altLang="en-US" sz="1400" b="1" i="1" dirty="0">
                <a:solidFill>
                  <a:srgbClr val="969696"/>
                </a:solidFill>
                <a:effectLst>
                  <a:outerShdw blurRad="38100" dist="38100" dir="2700000" algn="tl">
                    <a:srgbClr val="000000"/>
                  </a:outerShdw>
                </a:effectLst>
                <a:latin typeface="Times New Roman" pitchFamily="18" charset="0"/>
                <a:ea typeface="ＭＳ Ｐゴシック" pitchFamily="50" charset="-128"/>
              </a:rPr>
              <a:t>　　</a:t>
            </a:r>
            <a:endParaRPr lang="en-US" altLang="ja-JP" sz="1400" b="1" i="1" dirty="0">
              <a:solidFill>
                <a:srgbClr val="969696"/>
              </a:solidFill>
              <a:effectLst>
                <a:outerShdw blurRad="38100" dist="38100" dir="2700000" algn="tl">
                  <a:srgbClr val="000000"/>
                </a:outerShdw>
              </a:effectLst>
              <a:latin typeface="Times New Roman" pitchFamily="18" charset="0"/>
              <a:ea typeface="ＭＳ Ｐゴシック" pitchFamily="50" charset="-128"/>
            </a:endParaRPr>
          </a:p>
        </p:txBody>
      </p:sp>
      <p:sp>
        <p:nvSpPr>
          <p:cNvPr id="13" name="Text Box 12"/>
          <p:cNvSpPr txBox="1">
            <a:spLocks noChangeArrowheads="1"/>
          </p:cNvSpPr>
          <p:nvPr userDrawn="1"/>
        </p:nvSpPr>
        <p:spPr bwMode="auto">
          <a:xfrm>
            <a:off x="-17463" y="0"/>
            <a:ext cx="3977820" cy="276999"/>
          </a:xfrm>
          <a:prstGeom prst="rect">
            <a:avLst/>
          </a:prstGeom>
          <a:noFill/>
          <a:ln w="12700" cap="sq">
            <a:noFill/>
            <a:miter lim="800000"/>
            <a:headEnd type="none" w="sm" len="sm"/>
            <a:tailEnd type="none" w="sm" len="sm"/>
          </a:ln>
          <a:effectLst/>
        </p:spPr>
        <p:txBody>
          <a:bodyPr wrap="none">
            <a:spAutoFit/>
          </a:bodyPr>
          <a:lstStyle/>
          <a:p>
            <a:pPr fontAlgn="base">
              <a:spcBef>
                <a:spcPct val="0"/>
              </a:spcBef>
              <a:spcAft>
                <a:spcPct val="0"/>
              </a:spcAft>
              <a:defRPr/>
            </a:pPr>
            <a:r>
              <a:rPr lang="en-US" altLang="ja-JP" sz="1200" b="1" i="1" u="sng" dirty="0" smtClean="0">
                <a:solidFill>
                  <a:srgbClr val="C0C0C0"/>
                </a:solidFill>
                <a:effectLst>
                  <a:outerShdw blurRad="38100" dist="38100" dir="2700000" algn="tl">
                    <a:srgbClr val="000000"/>
                  </a:outerShdw>
                </a:effectLst>
                <a:latin typeface="Times New Roman" pitchFamily="18" charset="0"/>
                <a:ea typeface="ＭＳ Ｐゴシック" pitchFamily="50" charset="-128"/>
              </a:rPr>
              <a:t>2013.08.29 ENCORE What I have learned from bench test?</a:t>
            </a:r>
            <a:endParaRPr lang="en-US" altLang="ja-JP" sz="1200" b="1" i="1" u="sng" dirty="0">
              <a:solidFill>
                <a:srgbClr val="C0C0C0"/>
              </a:solidFill>
              <a:effectLst>
                <a:outerShdw blurRad="38100" dist="38100" dir="2700000" algn="tl">
                  <a:srgbClr val="000000"/>
                </a:outerShdw>
              </a:effectLst>
              <a:latin typeface="Times New Roman" pitchFamily="18" charset="0"/>
              <a:ea typeface="ＭＳ Ｐゴシック" pitchFamily="50" charset="-128"/>
            </a:endParaRPr>
          </a:p>
        </p:txBody>
      </p:sp>
    </p:spTree>
    <p:extLst>
      <p:ext uri="{BB962C8B-B14F-4D97-AF65-F5344CB8AC3E}">
        <p14:creationId xmlns:p14="http://schemas.microsoft.com/office/powerpoint/2010/main" val="3521360384"/>
      </p:ext>
    </p:extLst>
  </p:cSld>
  <p:clrMapOvr>
    <a:masterClrMapping/>
  </p:clrMapOvr>
  <p:timing>
    <p:tnLst>
      <p:par>
        <p:cTn xmlns:p14="http://schemas.microsoft.com/office/powerpoint/2010/main" id="1" dur="indefinite" restart="never" nodeType="tmRoot"/>
      </p:par>
    </p:tn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914400" y="512064"/>
            <a:ext cx="7772400" cy="914400"/>
          </a:xfrm>
        </p:spPr>
        <p:txBody>
          <a:bodyPr/>
          <a:lstStyle>
            <a:lvl1pPr>
              <a:defRPr sz="4000" cap="none" baseline="0"/>
            </a:lvl1pPr>
            <a:extLst/>
          </a:lstStyle>
          <a:p>
            <a:r>
              <a:rPr lang="ja-JP" altLang="en-US" smtClean="0"/>
              <a:t>マスタ タイトルの書式設定</a:t>
            </a:r>
            <a:endParaRPr lang="en-US"/>
          </a:p>
        </p:txBody>
      </p:sp>
      <p:sp>
        <p:nvSpPr>
          <p:cNvPr id="3" name="日付プレースホルダ 13"/>
          <p:cNvSpPr>
            <a:spLocks noGrp="1"/>
          </p:cNvSpPr>
          <p:nvPr>
            <p:ph type="dt" sz="half" idx="10"/>
          </p:nvPr>
        </p:nvSpPr>
        <p:spPr/>
        <p:txBody>
          <a:bodyPr/>
          <a:lstStyle>
            <a:lvl1pPr>
              <a:defRPr/>
            </a:lvl1pPr>
          </a:lstStyle>
          <a:p>
            <a:pPr>
              <a:defRPr/>
            </a:pPr>
            <a:fld id="{E84D5697-FD60-4E74-9CB0-92C20FF23B1A}" type="datetimeFigureOut">
              <a:rPr lang="ja-JP" altLang="en-US">
                <a:solidFill>
                  <a:srgbClr val="D6ECFF"/>
                </a:solidFill>
                <a:latin typeface="Comic Sans MS"/>
              </a:rPr>
              <a:pPr>
                <a:defRPr/>
              </a:pPr>
              <a:t>14/12/13</a:t>
            </a:fld>
            <a:endParaRPr lang="ja-JP" altLang="en-US">
              <a:solidFill>
                <a:srgbClr val="D6ECFF"/>
              </a:solidFill>
              <a:latin typeface="Comic Sans MS"/>
            </a:endParaRPr>
          </a:p>
        </p:txBody>
      </p:sp>
      <p:sp>
        <p:nvSpPr>
          <p:cNvPr id="4" name="フッター プレースホルダ 2"/>
          <p:cNvSpPr>
            <a:spLocks noGrp="1"/>
          </p:cNvSpPr>
          <p:nvPr>
            <p:ph type="ftr" sz="quarter" idx="11"/>
          </p:nvPr>
        </p:nvSpPr>
        <p:spPr/>
        <p:txBody>
          <a:bodyPr/>
          <a:lstStyle>
            <a:lvl1pPr>
              <a:defRPr/>
            </a:lvl1pPr>
          </a:lstStyle>
          <a:p>
            <a:pPr>
              <a:defRPr/>
            </a:pPr>
            <a:endParaRPr lang="ja-JP" altLang="en-US">
              <a:solidFill>
                <a:srgbClr val="D6ECFF"/>
              </a:solidFill>
              <a:latin typeface="Comic Sans MS"/>
            </a:endParaRPr>
          </a:p>
        </p:txBody>
      </p:sp>
      <p:sp>
        <p:nvSpPr>
          <p:cNvPr id="5" name="スライド番号プレースホルダ 22"/>
          <p:cNvSpPr>
            <a:spLocks noGrp="1"/>
          </p:cNvSpPr>
          <p:nvPr>
            <p:ph type="sldNum" sz="quarter" idx="12"/>
          </p:nvPr>
        </p:nvSpPr>
        <p:spPr/>
        <p:txBody>
          <a:bodyPr/>
          <a:lstStyle>
            <a:lvl1pPr>
              <a:defRPr/>
            </a:lvl1pPr>
          </a:lstStyle>
          <a:p>
            <a:pPr>
              <a:defRPr/>
            </a:pPr>
            <a:fld id="{D2EB5CD9-EADB-471C-BAA8-585E9C1D5BA8}" type="slidenum">
              <a:rPr lang="ja-JP" altLang="en-US">
                <a:solidFill>
                  <a:srgbClr val="D6ECFF"/>
                </a:solidFill>
                <a:latin typeface="Comic Sans MS"/>
              </a:rPr>
              <a:pPr>
                <a:defRPr/>
              </a:pPr>
              <a:t>‹#›</a:t>
            </a:fld>
            <a:endParaRPr lang="ja-JP" altLang="en-US">
              <a:solidFill>
                <a:srgbClr val="D6ECFF"/>
              </a:solidFill>
              <a:latin typeface="Comic Sans MS"/>
            </a:endParaRPr>
          </a:p>
        </p:txBody>
      </p:sp>
    </p:spTree>
    <p:extLst>
      <p:ext uri="{BB962C8B-B14F-4D97-AF65-F5344CB8AC3E}">
        <p14:creationId xmlns:p14="http://schemas.microsoft.com/office/powerpoint/2010/main" val="2471940070"/>
      </p:ext>
    </p:extLst>
  </p:cSld>
  <p:clrMapOvr>
    <a:masterClrMapping/>
  </p:clrMapOvr>
  <p:timing>
    <p:tnLst>
      <p:par>
        <p:cTn xmlns:p14="http://schemas.microsoft.com/office/powerpoint/2010/main" id="1" dur="indefinite" restart="never" nodeType="tmRoot"/>
      </p:par>
    </p:tn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a:defRPr/>
            </a:lvl1pPr>
            <a:extLst/>
          </a:lstStyle>
          <a:p>
            <a:pPr>
              <a:defRPr/>
            </a:pPr>
            <a:fld id="{B66C280E-3DA0-447F-BCFA-149C408912DC}" type="datetimeFigureOut">
              <a:rPr lang="ja-JP" altLang="en-US">
                <a:solidFill>
                  <a:srgbClr val="D6ECFF"/>
                </a:solidFill>
                <a:latin typeface="Comic Sans MS"/>
              </a:rPr>
              <a:pPr>
                <a:defRPr/>
              </a:pPr>
              <a:t>14/12/13</a:t>
            </a:fld>
            <a:endParaRPr lang="ja-JP" altLang="en-US">
              <a:solidFill>
                <a:srgbClr val="D6ECFF"/>
              </a:solidFill>
              <a:latin typeface="Comic Sans MS"/>
            </a:endParaRPr>
          </a:p>
        </p:txBody>
      </p:sp>
      <p:sp>
        <p:nvSpPr>
          <p:cNvPr id="3" name="フッター プレースホルダ 2"/>
          <p:cNvSpPr>
            <a:spLocks noGrp="1"/>
          </p:cNvSpPr>
          <p:nvPr>
            <p:ph type="ftr" sz="quarter" idx="11"/>
          </p:nvPr>
        </p:nvSpPr>
        <p:spPr/>
        <p:txBody>
          <a:bodyPr/>
          <a:lstStyle>
            <a:lvl1pPr>
              <a:defRPr/>
            </a:lvl1pPr>
            <a:extLst/>
          </a:lstStyle>
          <a:p>
            <a:pPr>
              <a:defRPr/>
            </a:pPr>
            <a:endParaRPr lang="ja-JP" altLang="en-US">
              <a:solidFill>
                <a:srgbClr val="D6ECFF"/>
              </a:solidFill>
              <a:latin typeface="Comic Sans MS"/>
            </a:endParaRPr>
          </a:p>
        </p:txBody>
      </p:sp>
      <p:sp>
        <p:nvSpPr>
          <p:cNvPr id="4" name="スライド番号プレースホルダ 3"/>
          <p:cNvSpPr>
            <a:spLocks noGrp="1"/>
          </p:cNvSpPr>
          <p:nvPr>
            <p:ph type="sldNum" sz="quarter" idx="12"/>
          </p:nvPr>
        </p:nvSpPr>
        <p:spPr/>
        <p:txBody>
          <a:bodyPr/>
          <a:lstStyle>
            <a:lvl1pPr>
              <a:defRPr/>
            </a:lvl1pPr>
            <a:extLst/>
          </a:lstStyle>
          <a:p>
            <a:pPr>
              <a:defRPr/>
            </a:pPr>
            <a:fld id="{214D0CE7-B234-4AD9-AE77-FCA620033432}" type="slidenum">
              <a:rPr lang="ja-JP" altLang="en-US">
                <a:solidFill>
                  <a:srgbClr val="D6ECFF"/>
                </a:solidFill>
                <a:latin typeface="Comic Sans MS"/>
              </a:rPr>
              <a:pPr>
                <a:defRPr/>
              </a:pPr>
              <a:t>‹#›</a:t>
            </a:fld>
            <a:endParaRPr lang="ja-JP" altLang="en-US">
              <a:solidFill>
                <a:srgbClr val="D6ECFF"/>
              </a:solidFill>
              <a:latin typeface="Comic Sans MS"/>
            </a:endParaRPr>
          </a:p>
        </p:txBody>
      </p:sp>
      <p:sp>
        <p:nvSpPr>
          <p:cNvPr id="7" name="Text Box 11"/>
          <p:cNvSpPr txBox="1">
            <a:spLocks noChangeArrowheads="1"/>
          </p:cNvSpPr>
          <p:nvPr userDrawn="1"/>
        </p:nvSpPr>
        <p:spPr bwMode="auto">
          <a:xfrm>
            <a:off x="6096272" y="6453188"/>
            <a:ext cx="3228256" cy="307777"/>
          </a:xfrm>
          <a:prstGeom prst="rect">
            <a:avLst/>
          </a:prstGeom>
          <a:noFill/>
          <a:ln w="12700" cap="sq">
            <a:noFill/>
            <a:miter lim="800000"/>
            <a:headEnd type="none" w="sm" len="sm"/>
            <a:tailEnd type="none" w="sm" len="sm"/>
          </a:ln>
          <a:effectLst/>
        </p:spPr>
        <p:txBody>
          <a:bodyPr wrap="none">
            <a:spAutoFit/>
          </a:bodyPr>
          <a:lstStyle/>
          <a:p>
            <a:pPr fontAlgn="base">
              <a:spcBef>
                <a:spcPct val="0"/>
              </a:spcBef>
              <a:spcAft>
                <a:spcPct val="0"/>
              </a:spcAft>
              <a:defRPr/>
            </a:pPr>
            <a:r>
              <a:rPr lang="en-US" altLang="ja-JP" sz="1400" b="1" i="1" dirty="0">
                <a:solidFill>
                  <a:srgbClr val="969696"/>
                </a:solidFill>
                <a:effectLst>
                  <a:outerShdw blurRad="38100" dist="38100" dir="2700000" algn="tl">
                    <a:srgbClr val="000000"/>
                  </a:outerShdw>
                </a:effectLst>
                <a:latin typeface="Times New Roman" pitchFamily="18" charset="0"/>
                <a:ea typeface="ＭＳ Ｐゴシック" pitchFamily="50" charset="-128"/>
              </a:rPr>
              <a:t>Saga Univ. Med. </a:t>
            </a:r>
            <a:r>
              <a:rPr lang="en-US" altLang="ja-JP" sz="1400" b="1" i="1" dirty="0" smtClean="0">
                <a:solidFill>
                  <a:srgbClr val="969696"/>
                </a:solidFill>
                <a:effectLst>
                  <a:outerShdw blurRad="38100" dist="38100" dir="2700000" algn="tl">
                    <a:srgbClr val="000000"/>
                  </a:outerShdw>
                </a:effectLst>
                <a:latin typeface="Times New Roman" pitchFamily="18" charset="0"/>
                <a:ea typeface="ＭＳ Ｐゴシック" pitchFamily="50" charset="-128"/>
              </a:rPr>
              <a:t>Cardiovascular  </a:t>
            </a:r>
            <a:r>
              <a:rPr lang="en-US" altLang="ja-JP" sz="1400" b="1" i="1" dirty="0">
                <a:solidFill>
                  <a:srgbClr val="969696"/>
                </a:solidFill>
                <a:effectLst>
                  <a:outerShdw blurRad="38100" dist="38100" dir="2700000" algn="tl">
                    <a:srgbClr val="000000"/>
                  </a:outerShdw>
                </a:effectLst>
                <a:latin typeface="Times New Roman" pitchFamily="18" charset="0"/>
                <a:ea typeface="ＭＳ Ｐゴシック" pitchFamily="50" charset="-128"/>
              </a:rPr>
              <a:t>Div.</a:t>
            </a:r>
            <a:r>
              <a:rPr lang="ja-JP" altLang="en-US" sz="1400" b="1" i="1" dirty="0">
                <a:solidFill>
                  <a:srgbClr val="969696"/>
                </a:solidFill>
                <a:effectLst>
                  <a:outerShdw blurRad="38100" dist="38100" dir="2700000" algn="tl">
                    <a:srgbClr val="000000"/>
                  </a:outerShdw>
                </a:effectLst>
                <a:latin typeface="Times New Roman" pitchFamily="18" charset="0"/>
                <a:ea typeface="ＭＳ Ｐゴシック" pitchFamily="50" charset="-128"/>
              </a:rPr>
              <a:t>　　</a:t>
            </a:r>
            <a:endParaRPr lang="en-US" altLang="ja-JP" sz="1400" b="1" i="1" dirty="0">
              <a:solidFill>
                <a:srgbClr val="969696"/>
              </a:solidFill>
              <a:effectLst>
                <a:outerShdw blurRad="38100" dist="38100" dir="2700000" algn="tl">
                  <a:srgbClr val="000000"/>
                </a:outerShdw>
              </a:effectLst>
              <a:latin typeface="Times New Roman" pitchFamily="18" charset="0"/>
              <a:ea typeface="ＭＳ Ｐゴシック" pitchFamily="50" charset="-128"/>
            </a:endParaRPr>
          </a:p>
        </p:txBody>
      </p:sp>
      <p:sp>
        <p:nvSpPr>
          <p:cNvPr id="8" name="Text Box 12"/>
          <p:cNvSpPr txBox="1">
            <a:spLocks noChangeArrowheads="1"/>
          </p:cNvSpPr>
          <p:nvPr userDrawn="1"/>
        </p:nvSpPr>
        <p:spPr bwMode="auto">
          <a:xfrm>
            <a:off x="-17463" y="0"/>
            <a:ext cx="3977820" cy="276999"/>
          </a:xfrm>
          <a:prstGeom prst="rect">
            <a:avLst/>
          </a:prstGeom>
          <a:noFill/>
          <a:ln w="12700" cap="sq">
            <a:noFill/>
            <a:miter lim="800000"/>
            <a:headEnd type="none" w="sm" len="sm"/>
            <a:tailEnd type="none" w="sm" len="sm"/>
          </a:ln>
          <a:effectLst/>
        </p:spPr>
        <p:txBody>
          <a:bodyPr wrap="none">
            <a:spAutoFit/>
          </a:bodyPr>
          <a:lstStyle/>
          <a:p>
            <a:pPr fontAlgn="base">
              <a:spcBef>
                <a:spcPct val="0"/>
              </a:spcBef>
              <a:spcAft>
                <a:spcPct val="0"/>
              </a:spcAft>
              <a:defRPr/>
            </a:pPr>
            <a:r>
              <a:rPr lang="en-US" altLang="ja-JP" sz="1200" b="1" i="1" u="sng" dirty="0" smtClean="0">
                <a:solidFill>
                  <a:srgbClr val="C0C0C0"/>
                </a:solidFill>
                <a:effectLst>
                  <a:outerShdw blurRad="38100" dist="38100" dir="2700000" algn="tl">
                    <a:srgbClr val="000000"/>
                  </a:outerShdw>
                </a:effectLst>
                <a:latin typeface="Times New Roman" pitchFamily="18" charset="0"/>
                <a:ea typeface="ＭＳ Ｐゴシック" pitchFamily="50" charset="-128"/>
              </a:rPr>
              <a:t>2013.08.29 ENCORE What I have learned from bench test?</a:t>
            </a:r>
            <a:endParaRPr lang="en-US" altLang="ja-JP" sz="1200" b="1" i="1" u="sng" dirty="0">
              <a:solidFill>
                <a:srgbClr val="C0C0C0"/>
              </a:solidFill>
              <a:effectLst>
                <a:outerShdw blurRad="38100" dist="38100" dir="2700000" algn="tl">
                  <a:srgbClr val="000000"/>
                </a:outerShdw>
              </a:effectLst>
              <a:latin typeface="Times New Roman" pitchFamily="18" charset="0"/>
              <a:ea typeface="ＭＳ Ｐゴシック" pitchFamily="50" charset="-128"/>
            </a:endParaRPr>
          </a:p>
        </p:txBody>
      </p:sp>
    </p:spTree>
    <p:extLst>
      <p:ext uri="{BB962C8B-B14F-4D97-AF65-F5344CB8AC3E}">
        <p14:creationId xmlns:p14="http://schemas.microsoft.com/office/powerpoint/2010/main" val="1739219474"/>
      </p:ext>
    </p:extLst>
  </p:cSld>
  <p:clrMapOvr>
    <a:masterClrMapping/>
  </p:clrMapOvr>
  <p:timing>
    <p:tnLst>
      <p:par>
        <p:cTn xmlns:p14="http://schemas.microsoft.com/office/powerpoint/2010/mai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273050"/>
            <a:ext cx="8229600" cy="1162050"/>
          </a:xfrm>
        </p:spPr>
        <p:txBody>
          <a:bodyPr anchor="ctr"/>
          <a:lstStyle>
            <a:lvl1pPr algn="l">
              <a:buNone/>
              <a:defRPr sz="3600" b="0"/>
            </a:lvl1pPr>
            <a:extLst/>
          </a:lstStyle>
          <a:p>
            <a:r>
              <a:rPr lang="ja-JP" altLang="en-US" smtClean="0"/>
              <a:t>マスタ タイトルの書式設定</a:t>
            </a:r>
            <a:endParaRPr lang="en-US"/>
          </a:p>
        </p:txBody>
      </p:sp>
      <p:sp>
        <p:nvSpPr>
          <p:cNvPr id="3" name="テキスト プレースホルダ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a:r>
              <a:rPr lang="ja-JP" altLang="en-US" smtClean="0"/>
              <a:t>マスタ テキストの書式設定</a:t>
            </a:r>
          </a:p>
        </p:txBody>
      </p:sp>
      <p:sp>
        <p:nvSpPr>
          <p:cNvPr id="4" name="コンテンツ プレースホルダ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5" name="日付プレースホルダ 13"/>
          <p:cNvSpPr>
            <a:spLocks noGrp="1"/>
          </p:cNvSpPr>
          <p:nvPr>
            <p:ph type="dt" sz="half" idx="10"/>
          </p:nvPr>
        </p:nvSpPr>
        <p:spPr/>
        <p:txBody>
          <a:bodyPr/>
          <a:lstStyle>
            <a:lvl1pPr>
              <a:defRPr/>
            </a:lvl1pPr>
          </a:lstStyle>
          <a:p>
            <a:pPr>
              <a:defRPr/>
            </a:pPr>
            <a:fld id="{EF972514-B03B-4E96-8042-950ED0738BD0}" type="datetimeFigureOut">
              <a:rPr lang="ja-JP" altLang="en-US">
                <a:solidFill>
                  <a:srgbClr val="D6ECFF"/>
                </a:solidFill>
                <a:latin typeface="Comic Sans MS"/>
              </a:rPr>
              <a:pPr>
                <a:defRPr/>
              </a:pPr>
              <a:t>14/12/13</a:t>
            </a:fld>
            <a:endParaRPr lang="ja-JP" altLang="en-US">
              <a:solidFill>
                <a:srgbClr val="D6ECFF"/>
              </a:solidFill>
              <a:latin typeface="Comic Sans MS"/>
            </a:endParaRPr>
          </a:p>
        </p:txBody>
      </p:sp>
      <p:sp>
        <p:nvSpPr>
          <p:cNvPr id="6" name="フッター プレースホルダ 2"/>
          <p:cNvSpPr>
            <a:spLocks noGrp="1"/>
          </p:cNvSpPr>
          <p:nvPr>
            <p:ph type="ftr" sz="quarter" idx="11"/>
          </p:nvPr>
        </p:nvSpPr>
        <p:spPr/>
        <p:txBody>
          <a:bodyPr/>
          <a:lstStyle>
            <a:lvl1pPr>
              <a:defRPr/>
            </a:lvl1pPr>
          </a:lstStyle>
          <a:p>
            <a:pPr>
              <a:defRPr/>
            </a:pPr>
            <a:endParaRPr lang="ja-JP" altLang="en-US">
              <a:solidFill>
                <a:srgbClr val="D6ECFF"/>
              </a:solidFill>
              <a:latin typeface="Comic Sans MS"/>
            </a:endParaRPr>
          </a:p>
        </p:txBody>
      </p:sp>
      <p:sp>
        <p:nvSpPr>
          <p:cNvPr id="7" name="スライド番号プレースホルダ 22"/>
          <p:cNvSpPr>
            <a:spLocks noGrp="1"/>
          </p:cNvSpPr>
          <p:nvPr>
            <p:ph type="sldNum" sz="quarter" idx="12"/>
          </p:nvPr>
        </p:nvSpPr>
        <p:spPr/>
        <p:txBody>
          <a:bodyPr/>
          <a:lstStyle>
            <a:lvl1pPr>
              <a:defRPr/>
            </a:lvl1pPr>
          </a:lstStyle>
          <a:p>
            <a:pPr>
              <a:defRPr/>
            </a:pPr>
            <a:fld id="{685F5AD5-55AA-4A69-B8C2-2AC20B224A2C}" type="slidenum">
              <a:rPr lang="ja-JP" altLang="en-US">
                <a:solidFill>
                  <a:srgbClr val="D6ECFF"/>
                </a:solidFill>
                <a:latin typeface="Comic Sans MS"/>
              </a:rPr>
              <a:pPr>
                <a:defRPr/>
              </a:pPr>
              <a:t>‹#›</a:t>
            </a:fld>
            <a:endParaRPr lang="ja-JP" altLang="en-US">
              <a:solidFill>
                <a:srgbClr val="D6ECFF"/>
              </a:solidFill>
              <a:latin typeface="Comic Sans MS"/>
            </a:endParaRPr>
          </a:p>
        </p:txBody>
      </p:sp>
    </p:spTree>
    <p:extLst>
      <p:ext uri="{BB962C8B-B14F-4D97-AF65-F5344CB8AC3E}">
        <p14:creationId xmlns:p14="http://schemas.microsoft.com/office/powerpoint/2010/main" val="1641089777"/>
      </p:ext>
    </p:extLst>
  </p:cSld>
  <p:clrMapOvr>
    <a:masterClrMapping/>
  </p:clrMapOvr>
  <p:timing>
    <p:tnLst>
      <p:par>
        <p:cTn xmlns:p14="http://schemas.microsoft.com/office/powerpoint/2010/mai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5" name="正方形/長方形 4"/>
          <p:cNvSpPr/>
          <p:nvPr/>
        </p:nvSpPr>
        <p:spPr>
          <a:xfrm>
            <a:off x="368300" y="0"/>
            <a:ext cx="8777288" cy="1878013"/>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kumimoji="0" lang="en-US" sz="3200">
              <a:solidFill>
                <a:prstClr val="white"/>
              </a:solidFill>
              <a:effectLst>
                <a:outerShdw blurRad="38100" dist="38100" dir="2700000" algn="tl">
                  <a:srgbClr val="000000">
                    <a:alpha val="43137"/>
                  </a:srgbClr>
                </a:outerShdw>
              </a:effectLst>
              <a:latin typeface="Comic Sans MS"/>
              <a:ea typeface="HG丸ｺﾞｼｯｸM-PRO"/>
            </a:endParaRPr>
          </a:p>
        </p:txBody>
      </p:sp>
      <p:cxnSp>
        <p:nvCxnSpPr>
          <p:cNvPr id="6" name="直線コネクタ 5"/>
          <p:cNvCxnSpPr/>
          <p:nvPr/>
        </p:nvCxnSpPr>
        <p:spPr>
          <a:xfrm flipV="1">
            <a:off x="363538" y="1884363"/>
            <a:ext cx="8782050"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7" name="グループ化 23"/>
          <p:cNvGrpSpPr>
            <a:grpSpLocks/>
          </p:cNvGrpSpPr>
          <p:nvPr/>
        </p:nvGrpSpPr>
        <p:grpSpPr bwMode="auto">
          <a:xfrm rot="5400000">
            <a:off x="8515351" y="1219200"/>
            <a:ext cx="131762" cy="128587"/>
            <a:chOff x="6668087" y="1297746"/>
            <a:chExt cx="161840" cy="156602"/>
          </a:xfrm>
        </p:grpSpPr>
        <p:cxnSp>
          <p:nvCxnSpPr>
            <p:cNvPr id="8" name="直線コネクタ 7"/>
            <p:cNvCxnSpPr/>
            <p:nvPr/>
          </p:nvCxnSpPr>
          <p:spPr>
            <a:xfrm rot="16200000">
              <a:off x="6663593" y="1300308"/>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直線コネクタ 8"/>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直線コネクタ 9"/>
            <p:cNvCxnSpPr/>
            <p:nvPr/>
          </p:nvCxnSpPr>
          <p:spPr>
            <a:xfrm rot="5400000" flipH="1">
              <a:off x="6744513" y="1299332"/>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グループ化 27"/>
          <p:cNvGrpSpPr>
            <a:grpSpLocks/>
          </p:cNvGrpSpPr>
          <p:nvPr/>
        </p:nvGrpSpPr>
        <p:grpSpPr bwMode="auto">
          <a:xfrm rot="5400000">
            <a:off x="8667751" y="1371600"/>
            <a:ext cx="131762" cy="128587"/>
            <a:chOff x="6668087" y="1297746"/>
            <a:chExt cx="161840" cy="156602"/>
          </a:xfrm>
        </p:grpSpPr>
        <p:cxnSp>
          <p:nvCxnSpPr>
            <p:cNvPr id="12" name="直線コネクタ 11"/>
            <p:cNvCxnSpPr/>
            <p:nvPr/>
          </p:nvCxnSpPr>
          <p:spPr>
            <a:xfrm rot="16200000">
              <a:off x="6663593" y="1300308"/>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直線コネクタ 12"/>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直線コネクタ 13"/>
            <p:cNvCxnSpPr/>
            <p:nvPr/>
          </p:nvCxnSpPr>
          <p:spPr>
            <a:xfrm rot="5400000" flipH="1">
              <a:off x="6744513" y="1299332"/>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5" name="グループ化 31"/>
          <p:cNvGrpSpPr>
            <a:grpSpLocks/>
          </p:cNvGrpSpPr>
          <p:nvPr/>
        </p:nvGrpSpPr>
        <p:grpSpPr bwMode="auto">
          <a:xfrm rot="5400000">
            <a:off x="8320087" y="1474788"/>
            <a:ext cx="131763" cy="128588"/>
            <a:chOff x="6668087" y="1297746"/>
            <a:chExt cx="161840" cy="156602"/>
          </a:xfrm>
        </p:grpSpPr>
        <p:cxnSp>
          <p:nvCxnSpPr>
            <p:cNvPr id="16" name="直線コネクタ 15"/>
            <p:cNvCxnSpPr/>
            <p:nvPr/>
          </p:nvCxnSpPr>
          <p:spPr>
            <a:xfrm rot="16200000">
              <a:off x="6663592" y="1300307"/>
              <a:ext cx="88934"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直線コネクタ 16"/>
            <p:cNvCxnSpPr/>
            <p:nvPr/>
          </p:nvCxnSpPr>
          <p:spPr>
            <a:xfrm rot="16200000" flipV="1">
              <a:off x="6685198" y="1391513"/>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 name="直線コネクタ 17"/>
            <p:cNvCxnSpPr/>
            <p:nvPr/>
          </p:nvCxnSpPr>
          <p:spPr>
            <a:xfrm rot="5400000" flipH="1">
              <a:off x="6744512" y="1299332"/>
              <a:ext cx="88934"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タイトル 1"/>
          <p:cNvSpPr>
            <a:spLocks noGrp="1"/>
          </p:cNvSpPr>
          <p:nvPr>
            <p:ph type="title"/>
          </p:nvPr>
        </p:nvSpPr>
        <p:spPr bwMode="grayWhite">
          <a:xfrm>
            <a:off x="914400" y="441251"/>
            <a:ext cx="6858000" cy="701749"/>
          </a:xfrm>
        </p:spPr>
        <p:txBody>
          <a:bodyPr anchor="b"/>
          <a:lstStyle>
            <a:lvl1pPr algn="l">
              <a:buNone/>
              <a:defRPr sz="2100" b="0"/>
            </a:lvl1pPr>
            <a:extLst/>
          </a:lstStyle>
          <a:p>
            <a:r>
              <a:rPr lang="ja-JP" altLang="en-US" smtClean="0"/>
              <a:t>マスタ タイトルの書式設定</a:t>
            </a:r>
            <a:endParaRPr lang="en-US"/>
          </a:p>
        </p:txBody>
      </p:sp>
      <p:sp>
        <p:nvSpPr>
          <p:cNvPr id="3" name="図プレースホルダ 2"/>
          <p:cNvSpPr>
            <a:spLocks noGrp="1"/>
          </p:cNvSpPr>
          <p:nvPr>
            <p:ph type="pic" idx="1"/>
          </p:nvPr>
        </p:nvSpPr>
        <p:spPr>
          <a:xfrm>
            <a:off x="368032" y="1893781"/>
            <a:ext cx="8778240" cy="4960144"/>
          </a:xfrm>
          <a:solidFill>
            <a:schemeClr val="bg2"/>
          </a:solidFill>
        </p:spPr>
        <p:txBody>
          <a:bodyPr>
            <a:normAutofit/>
          </a:bodyPr>
          <a:lstStyle>
            <a:lvl1pPr marL="0" indent="0">
              <a:buNone/>
              <a:defRPr sz="3200"/>
            </a:lvl1pPr>
            <a:extLst/>
          </a:lstStyle>
          <a:p>
            <a:pPr lvl="0"/>
            <a:r>
              <a:rPr lang="ja-JP" altLang="en-US" noProof="0" smtClean="0"/>
              <a:t>アイコンをクリックして図を追加</a:t>
            </a:r>
            <a:endParaRPr lang="en-US" noProof="0"/>
          </a:p>
        </p:txBody>
      </p:sp>
      <p:sp>
        <p:nvSpPr>
          <p:cNvPr id="4" name="テキスト プレースホルダ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a:r>
              <a:rPr lang="ja-JP" altLang="en-US" smtClean="0"/>
              <a:t>マスタ テキストの書式設定</a:t>
            </a:r>
          </a:p>
        </p:txBody>
      </p:sp>
      <p:sp>
        <p:nvSpPr>
          <p:cNvPr id="19" name="日付プレースホルダ 4"/>
          <p:cNvSpPr>
            <a:spLocks noGrp="1"/>
          </p:cNvSpPr>
          <p:nvPr>
            <p:ph type="dt" sz="half" idx="10"/>
          </p:nvPr>
        </p:nvSpPr>
        <p:spPr>
          <a:xfrm>
            <a:off x="6477000" y="55563"/>
            <a:ext cx="2133600" cy="365125"/>
          </a:xfrm>
        </p:spPr>
        <p:txBody>
          <a:bodyPr/>
          <a:lstStyle>
            <a:lvl1pPr>
              <a:defRPr/>
            </a:lvl1pPr>
            <a:extLst/>
          </a:lstStyle>
          <a:p>
            <a:pPr>
              <a:defRPr/>
            </a:pPr>
            <a:fld id="{F0BC7BDC-C4E8-4D68-9949-557834A5E2A2}" type="datetimeFigureOut">
              <a:rPr lang="ja-JP" altLang="en-US">
                <a:solidFill>
                  <a:srgbClr val="D6ECFF"/>
                </a:solidFill>
                <a:latin typeface="Comic Sans MS"/>
              </a:rPr>
              <a:pPr>
                <a:defRPr/>
              </a:pPr>
              <a:t>14/12/13</a:t>
            </a:fld>
            <a:endParaRPr lang="ja-JP" altLang="en-US">
              <a:solidFill>
                <a:srgbClr val="D6ECFF"/>
              </a:solidFill>
              <a:latin typeface="Comic Sans MS"/>
            </a:endParaRPr>
          </a:p>
        </p:txBody>
      </p:sp>
      <p:sp>
        <p:nvSpPr>
          <p:cNvPr id="20" name="フッター プレースホルダ 5"/>
          <p:cNvSpPr>
            <a:spLocks noGrp="1"/>
          </p:cNvSpPr>
          <p:nvPr>
            <p:ph type="ftr" sz="quarter" idx="11"/>
          </p:nvPr>
        </p:nvSpPr>
        <p:spPr>
          <a:xfrm>
            <a:off x="914400" y="55563"/>
            <a:ext cx="5562600" cy="365125"/>
          </a:xfrm>
        </p:spPr>
        <p:txBody>
          <a:bodyPr/>
          <a:lstStyle>
            <a:lvl1pPr>
              <a:defRPr/>
            </a:lvl1pPr>
            <a:extLst/>
          </a:lstStyle>
          <a:p>
            <a:pPr>
              <a:defRPr/>
            </a:pPr>
            <a:endParaRPr lang="ja-JP" altLang="en-US">
              <a:solidFill>
                <a:srgbClr val="D6ECFF"/>
              </a:solidFill>
              <a:latin typeface="Comic Sans MS"/>
            </a:endParaRPr>
          </a:p>
        </p:txBody>
      </p:sp>
      <p:sp>
        <p:nvSpPr>
          <p:cNvPr id="21" name="スライド番号プレースホルダ 6"/>
          <p:cNvSpPr>
            <a:spLocks noGrp="1"/>
          </p:cNvSpPr>
          <p:nvPr>
            <p:ph type="sldNum" sz="quarter" idx="12"/>
          </p:nvPr>
        </p:nvSpPr>
        <p:spPr>
          <a:xfrm>
            <a:off x="8610600" y="55563"/>
            <a:ext cx="457200" cy="365125"/>
          </a:xfrm>
        </p:spPr>
        <p:txBody>
          <a:bodyPr/>
          <a:lstStyle>
            <a:lvl1pPr>
              <a:defRPr/>
            </a:lvl1pPr>
            <a:extLst/>
          </a:lstStyle>
          <a:p>
            <a:pPr>
              <a:defRPr/>
            </a:pPr>
            <a:fld id="{5C82A0B1-676C-490C-B472-C55A9E3003E6}" type="slidenum">
              <a:rPr lang="ja-JP" altLang="en-US">
                <a:solidFill>
                  <a:srgbClr val="D6ECFF"/>
                </a:solidFill>
                <a:latin typeface="Comic Sans MS"/>
              </a:rPr>
              <a:pPr>
                <a:defRPr/>
              </a:pPr>
              <a:t>‹#›</a:t>
            </a:fld>
            <a:endParaRPr lang="ja-JP" altLang="en-US">
              <a:solidFill>
                <a:srgbClr val="D6ECFF"/>
              </a:solidFill>
              <a:latin typeface="Comic Sans MS"/>
            </a:endParaRPr>
          </a:p>
        </p:txBody>
      </p:sp>
    </p:spTree>
    <p:extLst>
      <p:ext uri="{BB962C8B-B14F-4D97-AF65-F5344CB8AC3E}">
        <p14:creationId xmlns:p14="http://schemas.microsoft.com/office/powerpoint/2010/main" val="2627050546"/>
      </p:ext>
    </p:extLst>
  </p:cSld>
  <p:clrMapOvr>
    <a:masterClrMapping/>
  </p:clrMapOvr>
  <p:timing>
    <p:tnLst>
      <p:par>
        <p:cTn xmlns:p14="http://schemas.microsoft.com/office/powerpoint/2010/mai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extLst/>
          </a:lstStyle>
          <a:p>
            <a:r>
              <a:rPr lang="ja-JP" altLang="en-US" smtClean="0"/>
              <a:t>マスタ タイトルの書式設定</a:t>
            </a:r>
            <a:endParaRPr lang="en-US"/>
          </a:p>
        </p:txBody>
      </p:sp>
      <p:sp>
        <p:nvSpPr>
          <p:cNvPr id="3" name="縦書きテキスト プレースホルダ 2"/>
          <p:cNvSpPr>
            <a:spLocks noGrp="1"/>
          </p:cNvSpPr>
          <p:nvPr>
            <p:ph type="body" orient="vert" idx="1"/>
          </p:nvPr>
        </p:nvSpPr>
        <p:spPr/>
        <p:txBody>
          <a:bodyPr vert="eaVert"/>
          <a:lstStyle>
            <a:extLs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日付プレースホルダ 13"/>
          <p:cNvSpPr>
            <a:spLocks noGrp="1"/>
          </p:cNvSpPr>
          <p:nvPr>
            <p:ph type="dt" sz="half" idx="10"/>
          </p:nvPr>
        </p:nvSpPr>
        <p:spPr/>
        <p:txBody>
          <a:bodyPr/>
          <a:lstStyle>
            <a:lvl1pPr>
              <a:defRPr/>
            </a:lvl1pPr>
          </a:lstStyle>
          <a:p>
            <a:pPr>
              <a:defRPr/>
            </a:pPr>
            <a:fld id="{229D15C6-BFF9-46AC-BB84-5B891FB1BAFD}" type="datetimeFigureOut">
              <a:rPr lang="ja-JP" altLang="en-US">
                <a:solidFill>
                  <a:srgbClr val="D6ECFF"/>
                </a:solidFill>
                <a:latin typeface="Comic Sans MS"/>
              </a:rPr>
              <a:pPr>
                <a:defRPr/>
              </a:pPr>
              <a:t>14/12/13</a:t>
            </a:fld>
            <a:endParaRPr lang="ja-JP" altLang="en-US">
              <a:solidFill>
                <a:srgbClr val="D6ECFF"/>
              </a:solidFill>
              <a:latin typeface="Comic Sans MS"/>
            </a:endParaRPr>
          </a:p>
        </p:txBody>
      </p:sp>
      <p:sp>
        <p:nvSpPr>
          <p:cNvPr id="5" name="フッター プレースホルダ 2"/>
          <p:cNvSpPr>
            <a:spLocks noGrp="1"/>
          </p:cNvSpPr>
          <p:nvPr>
            <p:ph type="ftr" sz="quarter" idx="11"/>
          </p:nvPr>
        </p:nvSpPr>
        <p:spPr/>
        <p:txBody>
          <a:bodyPr/>
          <a:lstStyle>
            <a:lvl1pPr>
              <a:defRPr/>
            </a:lvl1pPr>
          </a:lstStyle>
          <a:p>
            <a:pPr>
              <a:defRPr/>
            </a:pPr>
            <a:endParaRPr lang="ja-JP" altLang="en-US">
              <a:solidFill>
                <a:srgbClr val="D6ECFF"/>
              </a:solidFill>
              <a:latin typeface="Comic Sans MS"/>
            </a:endParaRPr>
          </a:p>
        </p:txBody>
      </p:sp>
      <p:sp>
        <p:nvSpPr>
          <p:cNvPr id="6" name="スライド番号プレースホルダ 22"/>
          <p:cNvSpPr>
            <a:spLocks noGrp="1"/>
          </p:cNvSpPr>
          <p:nvPr>
            <p:ph type="sldNum" sz="quarter" idx="12"/>
          </p:nvPr>
        </p:nvSpPr>
        <p:spPr/>
        <p:txBody>
          <a:bodyPr/>
          <a:lstStyle>
            <a:lvl1pPr>
              <a:defRPr/>
            </a:lvl1pPr>
          </a:lstStyle>
          <a:p>
            <a:pPr>
              <a:defRPr/>
            </a:pPr>
            <a:fld id="{C74500CE-C493-4E07-8040-3AA9901F55ED}" type="slidenum">
              <a:rPr lang="ja-JP" altLang="en-US">
                <a:solidFill>
                  <a:srgbClr val="D6ECFF"/>
                </a:solidFill>
                <a:latin typeface="Comic Sans MS"/>
              </a:rPr>
              <a:pPr>
                <a:defRPr/>
              </a:pPr>
              <a:t>‹#›</a:t>
            </a:fld>
            <a:endParaRPr lang="ja-JP" altLang="en-US">
              <a:solidFill>
                <a:srgbClr val="D6ECFF"/>
              </a:solidFill>
              <a:latin typeface="Comic Sans MS"/>
            </a:endParaRPr>
          </a:p>
        </p:txBody>
      </p:sp>
    </p:spTree>
    <p:extLst>
      <p:ext uri="{BB962C8B-B14F-4D97-AF65-F5344CB8AC3E}">
        <p14:creationId xmlns:p14="http://schemas.microsoft.com/office/powerpoint/2010/main" val="75828113"/>
      </p:ext>
    </p:extLst>
  </p:cSld>
  <p:clrMapOvr>
    <a:masterClrMapping/>
  </p:clrMapOvr>
  <p:timing>
    <p:tnLst>
      <p:par>
        <p:cTn xmlns:p14="http://schemas.microsoft.com/office/powerpoint/2010/mai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5CD47CCE-6155-486F-B345-9F1DCBF422A4}" type="datetimeFigureOut">
              <a:rPr lang="ja-JP" altLang="en-US" smtClean="0">
                <a:solidFill>
                  <a:prstClr val="white">
                    <a:tint val="75000"/>
                  </a:prstClr>
                </a:solidFill>
              </a:rPr>
              <a:pPr/>
              <a:t>14/12/13</a:t>
            </a:fld>
            <a:endParaRPr lang="ja-JP" altLang="en-US">
              <a:solidFill>
                <a:prstClr val="white">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white">
                  <a:tint val="75000"/>
                </a:prstClr>
              </a:solidFill>
            </a:endParaRPr>
          </a:p>
        </p:txBody>
      </p:sp>
      <p:sp>
        <p:nvSpPr>
          <p:cNvPr id="6" name="スライド番号プレースホルダー 5"/>
          <p:cNvSpPr>
            <a:spLocks noGrp="1"/>
          </p:cNvSpPr>
          <p:nvPr>
            <p:ph type="sldNum" sz="quarter" idx="12"/>
          </p:nvPr>
        </p:nvSpPr>
        <p:spPr/>
        <p:txBody>
          <a:bodyPr/>
          <a:lstStyle/>
          <a:p>
            <a:fld id="{BB9FE3A3-07DF-433A-8A7C-68E7450FC2DC}" type="slidenum">
              <a:rPr lang="ja-JP" altLang="en-US" smtClean="0">
                <a:solidFill>
                  <a:prstClr val="white">
                    <a:tint val="75000"/>
                  </a:prstClr>
                </a:solidFill>
              </a:rPr>
              <a:pPr/>
              <a:t>‹#›</a:t>
            </a:fld>
            <a:endParaRPr lang="ja-JP" altLang="en-US">
              <a:solidFill>
                <a:prstClr val="white">
                  <a:tint val="75000"/>
                </a:prstClr>
              </a:solidFill>
            </a:endParaRPr>
          </a:p>
        </p:txBody>
      </p:sp>
    </p:spTree>
    <p:extLst>
      <p:ext uri="{BB962C8B-B14F-4D97-AF65-F5344CB8AC3E}">
        <p14:creationId xmlns:p14="http://schemas.microsoft.com/office/powerpoint/2010/main" val="10245104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9"/>
            <a:ext cx="1981200" cy="5851525"/>
          </a:xfrm>
        </p:spPr>
        <p:txBody>
          <a:bodyPr vert="eaVert" anchor="ctr"/>
          <a:lstStyle>
            <a:extLst/>
          </a:lstStyle>
          <a:p>
            <a:r>
              <a:rPr lang="ja-JP" altLang="en-US" smtClean="0"/>
              <a:t>マスタ タイトルの書式設定</a:t>
            </a:r>
            <a:endParaRPr lang="en-US"/>
          </a:p>
        </p:txBody>
      </p:sp>
      <p:sp>
        <p:nvSpPr>
          <p:cNvPr id="3" name="縦書きテキスト プレースホルダ 2"/>
          <p:cNvSpPr>
            <a:spLocks noGrp="1"/>
          </p:cNvSpPr>
          <p:nvPr>
            <p:ph type="body" orient="vert" idx="1"/>
          </p:nvPr>
        </p:nvSpPr>
        <p:spPr>
          <a:xfrm>
            <a:off x="609600" y="274639"/>
            <a:ext cx="5867400" cy="5851525"/>
          </a:xfrm>
        </p:spPr>
        <p:txBody>
          <a:bodyPr vert="eaVert"/>
          <a:lstStyle>
            <a:extLs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日付プレースホルダ 13"/>
          <p:cNvSpPr>
            <a:spLocks noGrp="1"/>
          </p:cNvSpPr>
          <p:nvPr>
            <p:ph type="dt" sz="half" idx="10"/>
          </p:nvPr>
        </p:nvSpPr>
        <p:spPr/>
        <p:txBody>
          <a:bodyPr/>
          <a:lstStyle>
            <a:lvl1pPr>
              <a:defRPr/>
            </a:lvl1pPr>
          </a:lstStyle>
          <a:p>
            <a:pPr>
              <a:defRPr/>
            </a:pPr>
            <a:fld id="{527C8320-6581-40BF-AE38-BA54D223A794}" type="datetimeFigureOut">
              <a:rPr lang="ja-JP" altLang="en-US">
                <a:solidFill>
                  <a:srgbClr val="D6ECFF"/>
                </a:solidFill>
                <a:latin typeface="Comic Sans MS"/>
              </a:rPr>
              <a:pPr>
                <a:defRPr/>
              </a:pPr>
              <a:t>14/12/13</a:t>
            </a:fld>
            <a:endParaRPr lang="ja-JP" altLang="en-US">
              <a:solidFill>
                <a:srgbClr val="D6ECFF"/>
              </a:solidFill>
              <a:latin typeface="Comic Sans MS"/>
            </a:endParaRPr>
          </a:p>
        </p:txBody>
      </p:sp>
      <p:sp>
        <p:nvSpPr>
          <p:cNvPr id="5" name="フッター プレースホルダ 2"/>
          <p:cNvSpPr>
            <a:spLocks noGrp="1"/>
          </p:cNvSpPr>
          <p:nvPr>
            <p:ph type="ftr" sz="quarter" idx="11"/>
          </p:nvPr>
        </p:nvSpPr>
        <p:spPr/>
        <p:txBody>
          <a:bodyPr/>
          <a:lstStyle>
            <a:lvl1pPr>
              <a:defRPr/>
            </a:lvl1pPr>
          </a:lstStyle>
          <a:p>
            <a:pPr>
              <a:defRPr/>
            </a:pPr>
            <a:endParaRPr lang="ja-JP" altLang="en-US">
              <a:solidFill>
                <a:srgbClr val="D6ECFF"/>
              </a:solidFill>
              <a:latin typeface="Comic Sans MS"/>
            </a:endParaRPr>
          </a:p>
        </p:txBody>
      </p:sp>
      <p:sp>
        <p:nvSpPr>
          <p:cNvPr id="6" name="スライド番号プレースホルダ 22"/>
          <p:cNvSpPr>
            <a:spLocks noGrp="1"/>
          </p:cNvSpPr>
          <p:nvPr>
            <p:ph type="sldNum" sz="quarter" idx="12"/>
          </p:nvPr>
        </p:nvSpPr>
        <p:spPr/>
        <p:txBody>
          <a:bodyPr/>
          <a:lstStyle>
            <a:lvl1pPr>
              <a:defRPr/>
            </a:lvl1pPr>
          </a:lstStyle>
          <a:p>
            <a:pPr>
              <a:defRPr/>
            </a:pPr>
            <a:fld id="{8507CF65-C9DF-43CD-91C2-105A39AE4BFB}" type="slidenum">
              <a:rPr lang="ja-JP" altLang="en-US">
                <a:solidFill>
                  <a:srgbClr val="D6ECFF"/>
                </a:solidFill>
                <a:latin typeface="Comic Sans MS"/>
              </a:rPr>
              <a:pPr>
                <a:defRPr/>
              </a:pPr>
              <a:t>‹#›</a:t>
            </a:fld>
            <a:endParaRPr lang="ja-JP" altLang="en-US">
              <a:solidFill>
                <a:srgbClr val="D6ECFF"/>
              </a:solidFill>
              <a:latin typeface="Comic Sans MS"/>
            </a:endParaRPr>
          </a:p>
        </p:txBody>
      </p:sp>
    </p:spTree>
    <p:extLst>
      <p:ext uri="{BB962C8B-B14F-4D97-AF65-F5344CB8AC3E}">
        <p14:creationId xmlns:p14="http://schemas.microsoft.com/office/powerpoint/2010/main" val="536015038"/>
      </p:ext>
    </p:extLst>
  </p:cSld>
  <p:clrMapOvr>
    <a:masterClrMapping/>
  </p:clrMapOvr>
  <p:timing>
    <p:tnLst>
      <p:par>
        <p:cTn xmlns:p14="http://schemas.microsoft.com/office/powerpoint/2010/main" id="1" dur="indefinite" restart="never" nodeType="tmRoot"/>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type="txAndObj">
  <p:cSld name="Titel, tekst og indholdsobjek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a-DK" smtClean="0"/>
              <a:t>Klik for at redigere titeltypografi i masteren</a:t>
            </a:r>
            <a:endParaRPr lang="da-DK"/>
          </a:p>
        </p:txBody>
      </p:sp>
      <p:sp>
        <p:nvSpPr>
          <p:cNvPr id="3" name="Pladsholder til tekst 2"/>
          <p:cNvSpPr>
            <a:spLocks noGrp="1"/>
          </p:cNvSpPr>
          <p:nvPr>
            <p:ph type="body" sz="half" idx="1"/>
          </p:nvPr>
        </p:nvSpPr>
        <p:spPr>
          <a:xfrm>
            <a:off x="457200" y="1600200"/>
            <a:ext cx="4038600" cy="4525963"/>
          </a:xfrm>
          <a:prstGeom prst="rect">
            <a:avLst/>
          </a:prstGeom>
        </p:spPr>
        <p:txBody>
          <a:body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648200" y="1600200"/>
            <a:ext cx="4038600" cy="4525963"/>
          </a:xfrm>
          <a:prstGeom prst="rect">
            <a:avLst/>
          </a:prstGeom>
        </p:spPr>
        <p:txBody>
          <a:body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Espace réservé de la date 3"/>
          <p:cNvSpPr>
            <a:spLocks noGrp="1"/>
          </p:cNvSpPr>
          <p:nvPr>
            <p:ph type="dt" sz="half" idx="10"/>
          </p:nvPr>
        </p:nvSpPr>
        <p:spPr/>
        <p:txBody>
          <a:bodyPr/>
          <a:lstStyle>
            <a:lvl1pPr>
              <a:defRPr/>
            </a:lvl1pPr>
          </a:lstStyle>
          <a:p>
            <a:endParaRPr lang="en-GB">
              <a:solidFill>
                <a:srgbClr val="D6ECFF"/>
              </a:solidFill>
              <a:latin typeface="Comic Sans MS"/>
            </a:endParaRPr>
          </a:p>
        </p:txBody>
      </p:sp>
      <p:sp>
        <p:nvSpPr>
          <p:cNvPr id="6" name="Espace réservé du pied de page 4"/>
          <p:cNvSpPr>
            <a:spLocks noGrp="1"/>
          </p:cNvSpPr>
          <p:nvPr>
            <p:ph type="ftr" sz="quarter" idx="11"/>
          </p:nvPr>
        </p:nvSpPr>
        <p:spPr/>
        <p:txBody>
          <a:bodyPr/>
          <a:lstStyle>
            <a:lvl1pPr>
              <a:defRPr/>
            </a:lvl1pPr>
          </a:lstStyle>
          <a:p>
            <a:endParaRPr lang="en-GB">
              <a:solidFill>
                <a:srgbClr val="D6ECFF"/>
              </a:solidFill>
              <a:latin typeface="Comic Sans MS"/>
            </a:endParaRPr>
          </a:p>
        </p:txBody>
      </p:sp>
      <p:sp>
        <p:nvSpPr>
          <p:cNvPr id="7" name="Espace réservé du numéro de diapositive 5"/>
          <p:cNvSpPr>
            <a:spLocks noGrp="1"/>
          </p:cNvSpPr>
          <p:nvPr>
            <p:ph type="sldNum" sz="quarter" idx="12"/>
          </p:nvPr>
        </p:nvSpPr>
        <p:spPr/>
        <p:txBody>
          <a:bodyPr/>
          <a:lstStyle>
            <a:lvl1pPr>
              <a:defRPr/>
            </a:lvl1pPr>
          </a:lstStyle>
          <a:p>
            <a:fld id="{D8DF7A3B-80F0-44D3-9793-783D967A87B1}" type="slidenum">
              <a:rPr lang="en-GB">
                <a:solidFill>
                  <a:srgbClr val="D6ECFF"/>
                </a:solidFill>
                <a:latin typeface="Comic Sans MS"/>
              </a:rPr>
              <a:pPr/>
              <a:t>‹#›</a:t>
            </a:fld>
            <a:endParaRPr lang="en-GB">
              <a:solidFill>
                <a:srgbClr val="D6ECFF"/>
              </a:solidFill>
              <a:latin typeface="Comic Sans MS"/>
            </a:endParaRPr>
          </a:p>
        </p:txBody>
      </p:sp>
    </p:spTree>
    <p:extLst>
      <p:ext uri="{BB962C8B-B14F-4D97-AF65-F5344CB8AC3E}">
        <p14:creationId xmlns:p14="http://schemas.microsoft.com/office/powerpoint/2010/main" val="2636957892"/>
      </p:ext>
    </p:extLst>
  </p:cSld>
  <p:clrMapOvr>
    <a:masterClrMapping/>
  </p:clrMapOvr>
  <p:timing>
    <p:tnLst>
      <p:par>
        <p:cTn xmlns:p14="http://schemas.microsoft.com/office/powerpoint/2010/main" id="1" dur="indefinite" restart="never" nodeType="tmRoot"/>
      </p:par>
    </p:tn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type="txAndTwoObj">
  <p:cSld name="Titel, tekst og to indholdsobjekter">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a-DK" smtClean="0"/>
              <a:t>Klik for at redigere titeltypografi i masteren</a:t>
            </a:r>
            <a:endParaRPr lang="da-DK"/>
          </a:p>
        </p:txBody>
      </p:sp>
      <p:sp>
        <p:nvSpPr>
          <p:cNvPr id="3" name="Pladsholder til tekst 2"/>
          <p:cNvSpPr>
            <a:spLocks noGrp="1"/>
          </p:cNvSpPr>
          <p:nvPr>
            <p:ph type="body" sz="half" idx="1"/>
          </p:nvPr>
        </p:nvSpPr>
        <p:spPr>
          <a:xfrm>
            <a:off x="457200" y="1600200"/>
            <a:ext cx="4038600" cy="4525963"/>
          </a:xfrm>
          <a:prstGeom prst="rect">
            <a:avLst/>
          </a:prstGeom>
        </p:spPr>
        <p:txBody>
          <a:body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quarter" idx="2"/>
          </p:nvPr>
        </p:nvSpPr>
        <p:spPr>
          <a:xfrm>
            <a:off x="4648200" y="1600200"/>
            <a:ext cx="4038600" cy="2185988"/>
          </a:xfrm>
          <a:prstGeom prst="rect">
            <a:avLst/>
          </a:prstGeom>
        </p:spPr>
        <p:txBody>
          <a:body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indhold 4"/>
          <p:cNvSpPr>
            <a:spLocks noGrp="1"/>
          </p:cNvSpPr>
          <p:nvPr>
            <p:ph sz="quarter" idx="3"/>
          </p:nvPr>
        </p:nvSpPr>
        <p:spPr>
          <a:xfrm>
            <a:off x="4648200" y="3938588"/>
            <a:ext cx="4038600" cy="2187575"/>
          </a:xfrm>
          <a:prstGeom prst="rect">
            <a:avLst/>
          </a:prstGeom>
        </p:spPr>
        <p:txBody>
          <a:body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6" name="Espace réservé de la date 3"/>
          <p:cNvSpPr>
            <a:spLocks noGrp="1"/>
          </p:cNvSpPr>
          <p:nvPr>
            <p:ph type="dt" sz="half" idx="10"/>
          </p:nvPr>
        </p:nvSpPr>
        <p:spPr/>
        <p:txBody>
          <a:bodyPr/>
          <a:lstStyle>
            <a:lvl1pPr>
              <a:defRPr/>
            </a:lvl1pPr>
          </a:lstStyle>
          <a:p>
            <a:endParaRPr lang="en-GB">
              <a:solidFill>
                <a:srgbClr val="D6ECFF"/>
              </a:solidFill>
              <a:latin typeface="Comic Sans MS"/>
            </a:endParaRPr>
          </a:p>
        </p:txBody>
      </p:sp>
      <p:sp>
        <p:nvSpPr>
          <p:cNvPr id="7" name="Espace réservé du pied de page 4"/>
          <p:cNvSpPr>
            <a:spLocks noGrp="1"/>
          </p:cNvSpPr>
          <p:nvPr>
            <p:ph type="ftr" sz="quarter" idx="11"/>
          </p:nvPr>
        </p:nvSpPr>
        <p:spPr/>
        <p:txBody>
          <a:bodyPr/>
          <a:lstStyle>
            <a:lvl1pPr>
              <a:defRPr/>
            </a:lvl1pPr>
          </a:lstStyle>
          <a:p>
            <a:endParaRPr lang="en-GB">
              <a:solidFill>
                <a:srgbClr val="D6ECFF"/>
              </a:solidFill>
              <a:latin typeface="Comic Sans MS"/>
            </a:endParaRPr>
          </a:p>
        </p:txBody>
      </p:sp>
      <p:sp>
        <p:nvSpPr>
          <p:cNvPr id="8" name="Espace réservé du numéro de diapositive 5"/>
          <p:cNvSpPr>
            <a:spLocks noGrp="1"/>
          </p:cNvSpPr>
          <p:nvPr>
            <p:ph type="sldNum" sz="quarter" idx="12"/>
          </p:nvPr>
        </p:nvSpPr>
        <p:spPr/>
        <p:txBody>
          <a:bodyPr/>
          <a:lstStyle>
            <a:lvl1pPr>
              <a:defRPr/>
            </a:lvl1pPr>
          </a:lstStyle>
          <a:p>
            <a:fld id="{FC8B33E6-420B-4292-BADF-E7F89C005589}" type="slidenum">
              <a:rPr lang="en-GB">
                <a:solidFill>
                  <a:srgbClr val="D6ECFF"/>
                </a:solidFill>
                <a:latin typeface="Comic Sans MS"/>
              </a:rPr>
              <a:pPr/>
              <a:t>‹#›</a:t>
            </a:fld>
            <a:endParaRPr lang="en-GB">
              <a:solidFill>
                <a:srgbClr val="D6ECFF"/>
              </a:solidFill>
              <a:latin typeface="Comic Sans MS"/>
            </a:endParaRPr>
          </a:p>
        </p:txBody>
      </p:sp>
    </p:spTree>
    <p:extLst>
      <p:ext uri="{BB962C8B-B14F-4D97-AF65-F5344CB8AC3E}">
        <p14:creationId xmlns:p14="http://schemas.microsoft.com/office/powerpoint/2010/main" val="689627869"/>
      </p:ext>
    </p:extLst>
  </p:cSld>
  <p:clrMapOvr>
    <a:masterClrMapping/>
  </p:clrMapOvr>
  <p:timing>
    <p:tnLst>
      <p:par>
        <p:cTn xmlns:p14="http://schemas.microsoft.com/office/powerpoint/2010/main" id="1" dur="indefinite" restart="never" nodeType="tmRoot"/>
      </p:par>
    </p:tn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pPr>
              <a:defRPr/>
            </a:pPr>
            <a:fld id="{3A48C137-BA58-451D-904A-40C7054C4E31}" type="datetimeFigureOut">
              <a:rPr lang="ja-JP" altLang="en-US" smtClean="0">
                <a:solidFill>
                  <a:srgbClr val="D6ECFF"/>
                </a:solidFill>
                <a:latin typeface="Comic Sans MS"/>
                <a:ea typeface="HG丸ｺﾞｼｯｸM-PRO"/>
              </a:rPr>
              <a:pPr>
                <a:defRPr/>
              </a:pPr>
              <a:t>14/12/13</a:t>
            </a:fld>
            <a:endParaRPr lang="ja-JP" altLang="en-US">
              <a:solidFill>
                <a:srgbClr val="D6ECFF"/>
              </a:solidFill>
              <a:latin typeface="Comic Sans MS"/>
              <a:ea typeface="HG丸ｺﾞｼｯｸM-PRO"/>
            </a:endParaRPr>
          </a:p>
        </p:txBody>
      </p:sp>
      <p:sp>
        <p:nvSpPr>
          <p:cNvPr id="5" name="フッター プレースホルダー 4"/>
          <p:cNvSpPr>
            <a:spLocks noGrp="1"/>
          </p:cNvSpPr>
          <p:nvPr>
            <p:ph type="ftr" sz="quarter" idx="11"/>
          </p:nvPr>
        </p:nvSpPr>
        <p:spPr/>
        <p:txBody>
          <a:bodyPr/>
          <a:lstStyle/>
          <a:p>
            <a:pPr>
              <a:defRPr/>
            </a:pPr>
            <a:endParaRPr lang="ja-JP" altLang="en-US">
              <a:solidFill>
                <a:srgbClr val="D6ECFF"/>
              </a:solidFill>
              <a:latin typeface="Comic Sans MS"/>
              <a:ea typeface="HG丸ｺﾞｼｯｸM-PRO"/>
            </a:endParaRPr>
          </a:p>
        </p:txBody>
      </p:sp>
      <p:sp>
        <p:nvSpPr>
          <p:cNvPr id="6" name="スライド番号プレースホルダー 5"/>
          <p:cNvSpPr>
            <a:spLocks noGrp="1"/>
          </p:cNvSpPr>
          <p:nvPr>
            <p:ph type="sldNum" sz="quarter" idx="12"/>
          </p:nvPr>
        </p:nvSpPr>
        <p:spPr/>
        <p:txBody>
          <a:bodyPr/>
          <a:lstStyle/>
          <a:p>
            <a:pPr>
              <a:defRPr/>
            </a:pPr>
            <a:fld id="{0C65473F-624F-417C-8560-AABD31011EA0}" type="slidenum">
              <a:rPr lang="ja-JP" altLang="en-US" smtClean="0">
                <a:solidFill>
                  <a:srgbClr val="D6ECFF"/>
                </a:solidFill>
                <a:latin typeface="Comic Sans MS"/>
                <a:ea typeface="HG丸ｺﾞｼｯｸM-PRO"/>
              </a:rPr>
              <a:pPr>
                <a:defRPr/>
              </a:pPr>
              <a:t>‹#›</a:t>
            </a:fld>
            <a:endParaRPr lang="ja-JP" altLang="en-US">
              <a:solidFill>
                <a:srgbClr val="D6ECFF"/>
              </a:solidFill>
              <a:latin typeface="Comic Sans MS"/>
              <a:ea typeface="HG丸ｺﾞｼｯｸM-PRO"/>
            </a:endParaRPr>
          </a:p>
        </p:txBody>
      </p:sp>
    </p:spTree>
    <p:extLst>
      <p:ext uri="{BB962C8B-B14F-4D97-AF65-F5344CB8AC3E}">
        <p14:creationId xmlns:p14="http://schemas.microsoft.com/office/powerpoint/2010/main" val="17456286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マスター タイトルの書式設定</a:t>
            </a:r>
            <a:endParaRPr kumimoji="1" lang="ja-JP" altLang="en-US" dirty="0"/>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pPr>
              <a:defRPr/>
            </a:pPr>
            <a:fld id="{AC78958A-6FAE-4ADD-9753-3CA9DC36E332}" type="datetimeFigureOut">
              <a:rPr lang="ja-JP" altLang="en-US" smtClean="0">
                <a:solidFill>
                  <a:srgbClr val="D6ECFF"/>
                </a:solidFill>
                <a:latin typeface="Comic Sans MS"/>
                <a:ea typeface="HG丸ｺﾞｼｯｸM-PRO"/>
              </a:rPr>
              <a:pPr>
                <a:defRPr/>
              </a:pPr>
              <a:t>14/12/13</a:t>
            </a:fld>
            <a:endParaRPr lang="ja-JP" altLang="en-US">
              <a:solidFill>
                <a:srgbClr val="D6ECFF"/>
              </a:solidFill>
              <a:latin typeface="Comic Sans MS"/>
              <a:ea typeface="HG丸ｺﾞｼｯｸM-PRO"/>
            </a:endParaRPr>
          </a:p>
        </p:txBody>
      </p:sp>
      <p:sp>
        <p:nvSpPr>
          <p:cNvPr id="5" name="フッター プレースホルダー 4"/>
          <p:cNvSpPr>
            <a:spLocks noGrp="1"/>
          </p:cNvSpPr>
          <p:nvPr>
            <p:ph type="ftr" sz="quarter" idx="11"/>
          </p:nvPr>
        </p:nvSpPr>
        <p:spPr/>
        <p:txBody>
          <a:bodyPr/>
          <a:lstStyle/>
          <a:p>
            <a:pPr>
              <a:defRPr/>
            </a:pPr>
            <a:endParaRPr lang="ja-JP" altLang="en-US">
              <a:solidFill>
                <a:srgbClr val="D6ECFF"/>
              </a:solidFill>
              <a:latin typeface="Comic Sans MS"/>
              <a:ea typeface="HG丸ｺﾞｼｯｸM-PRO"/>
            </a:endParaRPr>
          </a:p>
        </p:txBody>
      </p:sp>
      <p:sp>
        <p:nvSpPr>
          <p:cNvPr id="6" name="スライド番号プレースホルダー 5"/>
          <p:cNvSpPr>
            <a:spLocks noGrp="1"/>
          </p:cNvSpPr>
          <p:nvPr>
            <p:ph type="sldNum" sz="quarter" idx="12"/>
          </p:nvPr>
        </p:nvSpPr>
        <p:spPr/>
        <p:txBody>
          <a:bodyPr/>
          <a:lstStyle/>
          <a:p>
            <a:pPr>
              <a:defRPr/>
            </a:pPr>
            <a:fld id="{0FB4DFA3-9871-44B0-9729-68E7C2F5E3DE}" type="slidenum">
              <a:rPr lang="ja-JP" altLang="en-US" smtClean="0">
                <a:solidFill>
                  <a:srgbClr val="D6ECFF"/>
                </a:solidFill>
                <a:latin typeface="Comic Sans MS"/>
                <a:ea typeface="HG丸ｺﾞｼｯｸM-PRO"/>
              </a:rPr>
              <a:pPr>
                <a:defRPr/>
              </a:pPr>
              <a:t>‹#›</a:t>
            </a:fld>
            <a:endParaRPr lang="ja-JP" altLang="en-US">
              <a:solidFill>
                <a:srgbClr val="D6ECFF"/>
              </a:solidFill>
              <a:latin typeface="Comic Sans MS"/>
              <a:ea typeface="HG丸ｺﾞｼｯｸM-PRO"/>
            </a:endParaRPr>
          </a:p>
        </p:txBody>
      </p:sp>
    </p:spTree>
    <p:extLst>
      <p:ext uri="{BB962C8B-B14F-4D97-AF65-F5344CB8AC3E}">
        <p14:creationId xmlns:p14="http://schemas.microsoft.com/office/powerpoint/2010/main" val="20509976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pPr>
              <a:defRPr/>
            </a:pPr>
            <a:fld id="{6067F0B2-0F4A-4CD1-B8EA-4F7FF9D1F207}" type="datetimeFigureOut">
              <a:rPr lang="ja-JP" altLang="en-US" smtClean="0">
                <a:solidFill>
                  <a:srgbClr val="D6ECFF"/>
                </a:solidFill>
                <a:latin typeface="Comic Sans MS"/>
                <a:ea typeface="HG丸ｺﾞｼｯｸM-PRO"/>
              </a:rPr>
              <a:pPr>
                <a:defRPr/>
              </a:pPr>
              <a:t>14/12/13</a:t>
            </a:fld>
            <a:endParaRPr lang="ja-JP" altLang="en-US">
              <a:solidFill>
                <a:srgbClr val="D6ECFF"/>
              </a:solidFill>
              <a:latin typeface="Comic Sans MS"/>
              <a:ea typeface="HG丸ｺﾞｼｯｸM-PRO"/>
            </a:endParaRPr>
          </a:p>
        </p:txBody>
      </p:sp>
      <p:sp>
        <p:nvSpPr>
          <p:cNvPr id="5" name="フッター プレースホルダー 4"/>
          <p:cNvSpPr>
            <a:spLocks noGrp="1"/>
          </p:cNvSpPr>
          <p:nvPr>
            <p:ph type="ftr" sz="quarter" idx="11"/>
          </p:nvPr>
        </p:nvSpPr>
        <p:spPr/>
        <p:txBody>
          <a:bodyPr/>
          <a:lstStyle/>
          <a:p>
            <a:pPr>
              <a:defRPr/>
            </a:pPr>
            <a:endParaRPr lang="ja-JP" altLang="en-US">
              <a:solidFill>
                <a:srgbClr val="D6ECFF"/>
              </a:solidFill>
              <a:latin typeface="Comic Sans MS"/>
              <a:ea typeface="HG丸ｺﾞｼｯｸM-PRO"/>
            </a:endParaRPr>
          </a:p>
        </p:txBody>
      </p:sp>
      <p:sp>
        <p:nvSpPr>
          <p:cNvPr id="6" name="スライド番号プレースホルダー 5"/>
          <p:cNvSpPr>
            <a:spLocks noGrp="1"/>
          </p:cNvSpPr>
          <p:nvPr>
            <p:ph type="sldNum" sz="quarter" idx="12"/>
          </p:nvPr>
        </p:nvSpPr>
        <p:spPr/>
        <p:txBody>
          <a:bodyPr/>
          <a:lstStyle/>
          <a:p>
            <a:pPr>
              <a:defRPr/>
            </a:pPr>
            <a:fld id="{29017B82-809E-4969-93FD-B2DD137DE20A}" type="slidenum">
              <a:rPr lang="ja-JP" altLang="en-US" smtClean="0">
                <a:solidFill>
                  <a:srgbClr val="D6ECFF"/>
                </a:solidFill>
                <a:latin typeface="Comic Sans MS"/>
                <a:ea typeface="HG丸ｺﾞｼｯｸM-PRO"/>
              </a:rPr>
              <a:pPr>
                <a:defRPr/>
              </a:pPr>
              <a:t>‹#›</a:t>
            </a:fld>
            <a:endParaRPr lang="ja-JP" altLang="en-US">
              <a:solidFill>
                <a:srgbClr val="D6ECFF"/>
              </a:solidFill>
              <a:latin typeface="Comic Sans MS"/>
              <a:ea typeface="HG丸ｺﾞｼｯｸM-PRO"/>
            </a:endParaRPr>
          </a:p>
        </p:txBody>
      </p:sp>
    </p:spTree>
    <p:extLst>
      <p:ext uri="{BB962C8B-B14F-4D97-AF65-F5344CB8AC3E}">
        <p14:creationId xmlns:p14="http://schemas.microsoft.com/office/powerpoint/2010/main" val="35825477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pPr>
              <a:defRPr/>
            </a:pPr>
            <a:fld id="{C005C2CB-B9A9-49EA-B78C-D4F92A5D1E1D}" type="datetimeFigureOut">
              <a:rPr lang="ja-JP" altLang="en-US" smtClean="0">
                <a:solidFill>
                  <a:srgbClr val="D6ECFF"/>
                </a:solidFill>
                <a:latin typeface="Comic Sans MS"/>
                <a:ea typeface="HG丸ｺﾞｼｯｸM-PRO"/>
              </a:rPr>
              <a:pPr>
                <a:defRPr/>
              </a:pPr>
              <a:t>14/12/13</a:t>
            </a:fld>
            <a:endParaRPr lang="ja-JP" altLang="en-US">
              <a:solidFill>
                <a:srgbClr val="D6ECFF"/>
              </a:solidFill>
              <a:latin typeface="Comic Sans MS"/>
              <a:ea typeface="HG丸ｺﾞｼｯｸM-PRO"/>
            </a:endParaRPr>
          </a:p>
        </p:txBody>
      </p:sp>
      <p:sp>
        <p:nvSpPr>
          <p:cNvPr id="6" name="フッター プレースホルダー 5"/>
          <p:cNvSpPr>
            <a:spLocks noGrp="1"/>
          </p:cNvSpPr>
          <p:nvPr>
            <p:ph type="ftr" sz="quarter" idx="11"/>
          </p:nvPr>
        </p:nvSpPr>
        <p:spPr/>
        <p:txBody>
          <a:bodyPr/>
          <a:lstStyle/>
          <a:p>
            <a:pPr>
              <a:defRPr/>
            </a:pPr>
            <a:endParaRPr lang="ja-JP" altLang="en-US">
              <a:solidFill>
                <a:srgbClr val="D6ECFF"/>
              </a:solidFill>
              <a:latin typeface="Comic Sans MS"/>
              <a:ea typeface="HG丸ｺﾞｼｯｸM-PRO"/>
            </a:endParaRPr>
          </a:p>
        </p:txBody>
      </p:sp>
      <p:sp>
        <p:nvSpPr>
          <p:cNvPr id="7" name="スライド番号プレースホルダー 6"/>
          <p:cNvSpPr>
            <a:spLocks noGrp="1"/>
          </p:cNvSpPr>
          <p:nvPr>
            <p:ph type="sldNum" sz="quarter" idx="12"/>
          </p:nvPr>
        </p:nvSpPr>
        <p:spPr/>
        <p:txBody>
          <a:bodyPr/>
          <a:lstStyle/>
          <a:p>
            <a:pPr>
              <a:defRPr/>
            </a:pPr>
            <a:fld id="{EA58291F-193F-416B-B505-9EF33020B0F8}" type="slidenum">
              <a:rPr lang="ja-JP" altLang="en-US" smtClean="0">
                <a:solidFill>
                  <a:srgbClr val="D6ECFF"/>
                </a:solidFill>
                <a:latin typeface="Comic Sans MS"/>
                <a:ea typeface="HG丸ｺﾞｼｯｸM-PRO"/>
              </a:rPr>
              <a:pPr>
                <a:defRPr/>
              </a:pPr>
              <a:t>‹#›</a:t>
            </a:fld>
            <a:endParaRPr lang="ja-JP" altLang="en-US">
              <a:solidFill>
                <a:srgbClr val="D6ECFF"/>
              </a:solidFill>
              <a:latin typeface="Comic Sans MS"/>
              <a:ea typeface="HG丸ｺﾞｼｯｸM-PRO"/>
            </a:endParaRPr>
          </a:p>
        </p:txBody>
      </p:sp>
    </p:spTree>
    <p:extLst>
      <p:ext uri="{BB962C8B-B14F-4D97-AF65-F5344CB8AC3E}">
        <p14:creationId xmlns:p14="http://schemas.microsoft.com/office/powerpoint/2010/main" val="33074926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pPr>
              <a:defRPr/>
            </a:pPr>
            <a:fld id="{386E570E-885F-4F55-801F-67B6DB38E33E}" type="datetimeFigureOut">
              <a:rPr lang="ja-JP" altLang="en-US" smtClean="0">
                <a:solidFill>
                  <a:srgbClr val="D6ECFF"/>
                </a:solidFill>
                <a:latin typeface="Comic Sans MS"/>
                <a:ea typeface="HG丸ｺﾞｼｯｸM-PRO"/>
              </a:rPr>
              <a:pPr>
                <a:defRPr/>
              </a:pPr>
              <a:t>14/12/13</a:t>
            </a:fld>
            <a:endParaRPr lang="ja-JP" altLang="en-US">
              <a:solidFill>
                <a:srgbClr val="D6ECFF"/>
              </a:solidFill>
              <a:latin typeface="Comic Sans MS"/>
              <a:ea typeface="HG丸ｺﾞｼｯｸM-PRO"/>
            </a:endParaRPr>
          </a:p>
        </p:txBody>
      </p:sp>
      <p:sp>
        <p:nvSpPr>
          <p:cNvPr id="8" name="フッター プレースホルダー 7"/>
          <p:cNvSpPr>
            <a:spLocks noGrp="1"/>
          </p:cNvSpPr>
          <p:nvPr>
            <p:ph type="ftr" sz="quarter" idx="11"/>
          </p:nvPr>
        </p:nvSpPr>
        <p:spPr/>
        <p:txBody>
          <a:bodyPr/>
          <a:lstStyle/>
          <a:p>
            <a:pPr>
              <a:defRPr/>
            </a:pPr>
            <a:endParaRPr lang="ja-JP" altLang="en-US">
              <a:solidFill>
                <a:srgbClr val="D6ECFF"/>
              </a:solidFill>
              <a:latin typeface="Comic Sans MS"/>
              <a:ea typeface="HG丸ｺﾞｼｯｸM-PRO"/>
            </a:endParaRPr>
          </a:p>
        </p:txBody>
      </p:sp>
      <p:sp>
        <p:nvSpPr>
          <p:cNvPr id="9" name="スライド番号プレースホルダー 8"/>
          <p:cNvSpPr>
            <a:spLocks noGrp="1"/>
          </p:cNvSpPr>
          <p:nvPr>
            <p:ph type="sldNum" sz="quarter" idx="12"/>
          </p:nvPr>
        </p:nvSpPr>
        <p:spPr/>
        <p:txBody>
          <a:bodyPr/>
          <a:lstStyle/>
          <a:p>
            <a:pPr>
              <a:defRPr/>
            </a:pPr>
            <a:fld id="{ED3C546D-95AC-4AAB-B5BC-527446FC4476}" type="slidenum">
              <a:rPr lang="ja-JP" altLang="en-US" smtClean="0">
                <a:solidFill>
                  <a:srgbClr val="D6ECFF"/>
                </a:solidFill>
                <a:latin typeface="Comic Sans MS"/>
                <a:ea typeface="HG丸ｺﾞｼｯｸM-PRO"/>
              </a:rPr>
              <a:pPr>
                <a:defRPr/>
              </a:pPr>
              <a:t>‹#›</a:t>
            </a:fld>
            <a:endParaRPr lang="ja-JP" altLang="en-US">
              <a:solidFill>
                <a:srgbClr val="D6ECFF"/>
              </a:solidFill>
              <a:latin typeface="Comic Sans MS"/>
              <a:ea typeface="HG丸ｺﾞｼｯｸM-PRO"/>
            </a:endParaRPr>
          </a:p>
        </p:txBody>
      </p:sp>
    </p:spTree>
    <p:extLst>
      <p:ext uri="{BB962C8B-B14F-4D97-AF65-F5344CB8AC3E}">
        <p14:creationId xmlns:p14="http://schemas.microsoft.com/office/powerpoint/2010/main" val="29942603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pPr>
              <a:defRPr/>
            </a:pPr>
            <a:fld id="{E84D5697-FD60-4E74-9CB0-92C20FF23B1A}" type="datetimeFigureOut">
              <a:rPr lang="ja-JP" altLang="en-US" smtClean="0">
                <a:solidFill>
                  <a:srgbClr val="D6ECFF"/>
                </a:solidFill>
                <a:latin typeface="Comic Sans MS"/>
                <a:ea typeface="HG丸ｺﾞｼｯｸM-PRO"/>
              </a:rPr>
              <a:pPr>
                <a:defRPr/>
              </a:pPr>
              <a:t>14/12/13</a:t>
            </a:fld>
            <a:endParaRPr lang="ja-JP" altLang="en-US">
              <a:solidFill>
                <a:srgbClr val="D6ECFF"/>
              </a:solidFill>
              <a:latin typeface="Comic Sans MS"/>
              <a:ea typeface="HG丸ｺﾞｼｯｸM-PRO"/>
            </a:endParaRPr>
          </a:p>
        </p:txBody>
      </p:sp>
      <p:sp>
        <p:nvSpPr>
          <p:cNvPr id="4" name="フッター プレースホルダー 3"/>
          <p:cNvSpPr>
            <a:spLocks noGrp="1"/>
          </p:cNvSpPr>
          <p:nvPr>
            <p:ph type="ftr" sz="quarter" idx="11"/>
          </p:nvPr>
        </p:nvSpPr>
        <p:spPr/>
        <p:txBody>
          <a:bodyPr/>
          <a:lstStyle/>
          <a:p>
            <a:pPr>
              <a:defRPr/>
            </a:pPr>
            <a:endParaRPr lang="ja-JP" altLang="en-US">
              <a:solidFill>
                <a:srgbClr val="D6ECFF"/>
              </a:solidFill>
              <a:latin typeface="Comic Sans MS"/>
              <a:ea typeface="HG丸ｺﾞｼｯｸM-PRO"/>
            </a:endParaRPr>
          </a:p>
        </p:txBody>
      </p:sp>
      <p:sp>
        <p:nvSpPr>
          <p:cNvPr id="5" name="スライド番号プレースホルダー 4"/>
          <p:cNvSpPr>
            <a:spLocks noGrp="1"/>
          </p:cNvSpPr>
          <p:nvPr>
            <p:ph type="sldNum" sz="quarter" idx="12"/>
          </p:nvPr>
        </p:nvSpPr>
        <p:spPr/>
        <p:txBody>
          <a:bodyPr/>
          <a:lstStyle/>
          <a:p>
            <a:pPr>
              <a:defRPr/>
            </a:pPr>
            <a:fld id="{D2EB5CD9-EADB-471C-BAA8-585E9C1D5BA8}" type="slidenum">
              <a:rPr lang="ja-JP" altLang="en-US" smtClean="0">
                <a:solidFill>
                  <a:srgbClr val="D6ECFF"/>
                </a:solidFill>
                <a:latin typeface="Comic Sans MS"/>
                <a:ea typeface="HG丸ｺﾞｼｯｸM-PRO"/>
              </a:rPr>
              <a:pPr>
                <a:defRPr/>
              </a:pPr>
              <a:t>‹#›</a:t>
            </a:fld>
            <a:endParaRPr lang="ja-JP" altLang="en-US">
              <a:solidFill>
                <a:srgbClr val="D6ECFF"/>
              </a:solidFill>
              <a:latin typeface="Comic Sans MS"/>
              <a:ea typeface="HG丸ｺﾞｼｯｸM-PRO"/>
            </a:endParaRPr>
          </a:p>
        </p:txBody>
      </p:sp>
    </p:spTree>
    <p:extLst>
      <p:ext uri="{BB962C8B-B14F-4D97-AF65-F5344CB8AC3E}">
        <p14:creationId xmlns:p14="http://schemas.microsoft.com/office/powerpoint/2010/main" val="30794385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pPr>
              <a:defRPr/>
            </a:pPr>
            <a:fld id="{B66C280E-3DA0-447F-BCFA-149C408912DC}" type="datetimeFigureOut">
              <a:rPr lang="ja-JP" altLang="en-US" smtClean="0">
                <a:solidFill>
                  <a:srgbClr val="D6ECFF"/>
                </a:solidFill>
                <a:latin typeface="Comic Sans MS"/>
                <a:ea typeface="HG丸ｺﾞｼｯｸM-PRO"/>
              </a:rPr>
              <a:pPr>
                <a:defRPr/>
              </a:pPr>
              <a:t>14/12/13</a:t>
            </a:fld>
            <a:endParaRPr lang="ja-JP" altLang="en-US">
              <a:solidFill>
                <a:srgbClr val="D6ECFF"/>
              </a:solidFill>
              <a:latin typeface="Comic Sans MS"/>
              <a:ea typeface="HG丸ｺﾞｼｯｸM-PRO"/>
            </a:endParaRPr>
          </a:p>
        </p:txBody>
      </p:sp>
      <p:sp>
        <p:nvSpPr>
          <p:cNvPr id="3" name="フッター プレースホルダー 2"/>
          <p:cNvSpPr>
            <a:spLocks noGrp="1"/>
          </p:cNvSpPr>
          <p:nvPr>
            <p:ph type="ftr" sz="quarter" idx="11"/>
          </p:nvPr>
        </p:nvSpPr>
        <p:spPr/>
        <p:txBody>
          <a:bodyPr/>
          <a:lstStyle/>
          <a:p>
            <a:pPr>
              <a:defRPr/>
            </a:pPr>
            <a:endParaRPr lang="ja-JP" altLang="en-US">
              <a:solidFill>
                <a:srgbClr val="D6ECFF"/>
              </a:solidFill>
              <a:latin typeface="Comic Sans MS"/>
              <a:ea typeface="HG丸ｺﾞｼｯｸM-PRO"/>
            </a:endParaRPr>
          </a:p>
        </p:txBody>
      </p:sp>
      <p:sp>
        <p:nvSpPr>
          <p:cNvPr id="4" name="スライド番号プレースホルダー 3"/>
          <p:cNvSpPr>
            <a:spLocks noGrp="1"/>
          </p:cNvSpPr>
          <p:nvPr>
            <p:ph type="sldNum" sz="quarter" idx="12"/>
          </p:nvPr>
        </p:nvSpPr>
        <p:spPr/>
        <p:txBody>
          <a:bodyPr/>
          <a:lstStyle/>
          <a:p>
            <a:pPr>
              <a:defRPr/>
            </a:pPr>
            <a:fld id="{214D0CE7-B234-4AD9-AE77-FCA620033432}" type="slidenum">
              <a:rPr lang="ja-JP" altLang="en-US" smtClean="0">
                <a:solidFill>
                  <a:srgbClr val="D6ECFF"/>
                </a:solidFill>
                <a:latin typeface="Comic Sans MS"/>
                <a:ea typeface="HG丸ｺﾞｼｯｸM-PRO"/>
              </a:rPr>
              <a:pPr>
                <a:defRPr/>
              </a:pPr>
              <a:t>‹#›</a:t>
            </a:fld>
            <a:endParaRPr lang="ja-JP" altLang="en-US">
              <a:solidFill>
                <a:srgbClr val="D6ECFF"/>
              </a:solidFill>
              <a:latin typeface="Comic Sans MS"/>
              <a:ea typeface="HG丸ｺﾞｼｯｸM-PRO"/>
            </a:endParaRPr>
          </a:p>
        </p:txBody>
      </p:sp>
    </p:spTree>
    <p:extLst>
      <p:ext uri="{BB962C8B-B14F-4D97-AF65-F5344CB8AC3E}">
        <p14:creationId xmlns:p14="http://schemas.microsoft.com/office/powerpoint/2010/main" val="1875755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5CD47CCE-6155-486F-B345-9F1DCBF422A4}" type="datetimeFigureOut">
              <a:rPr lang="ja-JP" altLang="en-US" smtClean="0">
                <a:solidFill>
                  <a:prstClr val="white">
                    <a:tint val="75000"/>
                  </a:prstClr>
                </a:solidFill>
              </a:rPr>
              <a:pPr/>
              <a:t>14/12/13</a:t>
            </a:fld>
            <a:endParaRPr lang="ja-JP" altLang="en-US">
              <a:solidFill>
                <a:prstClr val="white">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white">
                  <a:tint val="75000"/>
                </a:prstClr>
              </a:solidFill>
            </a:endParaRPr>
          </a:p>
        </p:txBody>
      </p:sp>
      <p:sp>
        <p:nvSpPr>
          <p:cNvPr id="6" name="スライド番号プレースホルダー 5"/>
          <p:cNvSpPr>
            <a:spLocks noGrp="1"/>
          </p:cNvSpPr>
          <p:nvPr>
            <p:ph type="sldNum" sz="quarter" idx="12"/>
          </p:nvPr>
        </p:nvSpPr>
        <p:spPr/>
        <p:txBody>
          <a:bodyPr/>
          <a:lstStyle/>
          <a:p>
            <a:fld id="{BB9FE3A3-07DF-433A-8A7C-68E7450FC2DC}" type="slidenum">
              <a:rPr lang="ja-JP" altLang="en-US" smtClean="0">
                <a:solidFill>
                  <a:prstClr val="white">
                    <a:tint val="75000"/>
                  </a:prstClr>
                </a:solidFill>
              </a:rPr>
              <a:pPr/>
              <a:t>‹#›</a:t>
            </a:fld>
            <a:endParaRPr lang="ja-JP" altLang="en-US">
              <a:solidFill>
                <a:prstClr val="white">
                  <a:tint val="75000"/>
                </a:prstClr>
              </a:solidFill>
            </a:endParaRPr>
          </a:p>
        </p:txBody>
      </p:sp>
    </p:spTree>
    <p:extLst>
      <p:ext uri="{BB962C8B-B14F-4D97-AF65-F5344CB8AC3E}">
        <p14:creationId xmlns:p14="http://schemas.microsoft.com/office/powerpoint/2010/main" val="278582366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pPr fontAlgn="base">
              <a:spcBef>
                <a:spcPct val="0"/>
              </a:spcBef>
              <a:spcAft>
                <a:spcPct val="0"/>
              </a:spcAft>
              <a:defRPr/>
            </a:pPr>
            <a:fld id="{43B01C09-8464-4F0C-AFD6-2A750AFD8960}" type="datetimeFigureOut">
              <a:rPr lang="ja-JP" altLang="en-US" smtClean="0">
                <a:solidFill>
                  <a:srgbClr val="D6ECFF"/>
                </a:solidFill>
                <a:effectLst>
                  <a:outerShdw blurRad="38100" dist="38100" dir="2700000" algn="tl">
                    <a:srgbClr val="000000">
                      <a:alpha val="43137"/>
                    </a:srgbClr>
                  </a:outerShdw>
                </a:effectLst>
                <a:latin typeface="Times New Roman" pitchFamily="18" charset="0"/>
                <a:ea typeface="HG丸ｺﾞｼｯｸM-PRO"/>
              </a:rPr>
              <a:pPr fontAlgn="base">
                <a:spcBef>
                  <a:spcPct val="0"/>
                </a:spcBef>
                <a:spcAft>
                  <a:spcPct val="0"/>
                </a:spcAft>
                <a:defRPr/>
              </a:pPr>
              <a:t>14/12/13</a:t>
            </a:fld>
            <a:endParaRPr lang="ja-JP" altLang="en-US">
              <a:solidFill>
                <a:srgbClr val="D6ECFF"/>
              </a:solidFill>
              <a:effectLst>
                <a:outerShdw blurRad="38100" dist="38100" dir="2700000" algn="tl">
                  <a:srgbClr val="000000">
                    <a:alpha val="43137"/>
                  </a:srgbClr>
                </a:outerShdw>
              </a:effectLst>
              <a:latin typeface="Times New Roman" pitchFamily="18" charset="0"/>
              <a:ea typeface="HG丸ｺﾞｼｯｸM-PRO"/>
            </a:endParaRPr>
          </a:p>
        </p:txBody>
      </p:sp>
      <p:sp>
        <p:nvSpPr>
          <p:cNvPr id="6" name="フッター プレースホルダー 5"/>
          <p:cNvSpPr>
            <a:spLocks noGrp="1"/>
          </p:cNvSpPr>
          <p:nvPr>
            <p:ph type="ftr" sz="quarter" idx="11"/>
          </p:nvPr>
        </p:nvSpPr>
        <p:spPr/>
        <p:txBody>
          <a:bodyPr/>
          <a:lstStyle/>
          <a:p>
            <a:pPr fontAlgn="base">
              <a:spcBef>
                <a:spcPct val="0"/>
              </a:spcBef>
              <a:spcAft>
                <a:spcPct val="0"/>
              </a:spcAft>
              <a:defRPr/>
            </a:pPr>
            <a:endParaRPr lang="ja-JP" altLang="en-US">
              <a:solidFill>
                <a:srgbClr val="D6ECFF"/>
              </a:solidFill>
              <a:effectLst>
                <a:outerShdw blurRad="38100" dist="38100" dir="2700000" algn="tl">
                  <a:srgbClr val="000000">
                    <a:alpha val="43137"/>
                  </a:srgbClr>
                </a:outerShdw>
              </a:effectLst>
              <a:latin typeface="Times New Roman" pitchFamily="18" charset="0"/>
              <a:ea typeface="HG丸ｺﾞｼｯｸM-PRO"/>
            </a:endParaRPr>
          </a:p>
        </p:txBody>
      </p:sp>
      <p:sp>
        <p:nvSpPr>
          <p:cNvPr id="7" name="スライド番号プレースホルダー 6"/>
          <p:cNvSpPr>
            <a:spLocks noGrp="1"/>
          </p:cNvSpPr>
          <p:nvPr>
            <p:ph type="sldNum" sz="quarter" idx="12"/>
          </p:nvPr>
        </p:nvSpPr>
        <p:spPr/>
        <p:txBody>
          <a:bodyPr/>
          <a:lstStyle/>
          <a:p>
            <a:pPr fontAlgn="base">
              <a:spcBef>
                <a:spcPct val="0"/>
              </a:spcBef>
              <a:spcAft>
                <a:spcPct val="0"/>
              </a:spcAft>
              <a:defRPr/>
            </a:pPr>
            <a:fld id="{957C19BC-4A76-42BD-927F-0934856C531B}" type="slidenum">
              <a:rPr lang="ja-JP" altLang="en-US" smtClean="0">
                <a:solidFill>
                  <a:srgbClr val="D6ECFF"/>
                </a:solidFill>
                <a:effectLst>
                  <a:outerShdw blurRad="38100" dist="38100" dir="2700000" algn="tl">
                    <a:srgbClr val="000000">
                      <a:alpha val="43137"/>
                    </a:srgbClr>
                  </a:outerShdw>
                </a:effectLst>
                <a:latin typeface="Times New Roman" pitchFamily="18" charset="0"/>
                <a:ea typeface="HG丸ｺﾞｼｯｸM-PRO"/>
              </a:rPr>
              <a:pPr fontAlgn="base">
                <a:spcBef>
                  <a:spcPct val="0"/>
                </a:spcBef>
                <a:spcAft>
                  <a:spcPct val="0"/>
                </a:spcAft>
                <a:defRPr/>
              </a:pPr>
              <a:t>‹#›</a:t>
            </a:fld>
            <a:endParaRPr lang="ja-JP" altLang="en-US">
              <a:solidFill>
                <a:srgbClr val="D6ECFF"/>
              </a:solidFill>
              <a:effectLst>
                <a:outerShdw blurRad="38100" dist="38100" dir="2700000" algn="tl">
                  <a:srgbClr val="000000">
                    <a:alpha val="43137"/>
                  </a:srgbClr>
                </a:outerShdw>
              </a:effectLst>
              <a:latin typeface="Times New Roman" pitchFamily="18" charset="0"/>
              <a:ea typeface="HG丸ｺﾞｼｯｸM-PRO"/>
            </a:endParaRPr>
          </a:p>
        </p:txBody>
      </p:sp>
    </p:spTree>
    <p:extLst>
      <p:ext uri="{BB962C8B-B14F-4D97-AF65-F5344CB8AC3E}">
        <p14:creationId xmlns:p14="http://schemas.microsoft.com/office/powerpoint/2010/main" val="3298058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pPr>
              <a:defRPr/>
            </a:pPr>
            <a:fld id="{F0BC7BDC-C4E8-4D68-9949-557834A5E2A2}" type="datetimeFigureOut">
              <a:rPr lang="ja-JP" altLang="en-US" smtClean="0">
                <a:solidFill>
                  <a:srgbClr val="D6ECFF"/>
                </a:solidFill>
                <a:latin typeface="Comic Sans MS"/>
                <a:ea typeface="HG丸ｺﾞｼｯｸM-PRO"/>
              </a:rPr>
              <a:pPr>
                <a:defRPr/>
              </a:pPr>
              <a:t>14/12/13</a:t>
            </a:fld>
            <a:endParaRPr lang="ja-JP" altLang="en-US">
              <a:solidFill>
                <a:srgbClr val="D6ECFF"/>
              </a:solidFill>
              <a:latin typeface="Comic Sans MS"/>
              <a:ea typeface="HG丸ｺﾞｼｯｸM-PRO"/>
            </a:endParaRPr>
          </a:p>
        </p:txBody>
      </p:sp>
      <p:sp>
        <p:nvSpPr>
          <p:cNvPr id="6" name="フッター プレースホルダー 5"/>
          <p:cNvSpPr>
            <a:spLocks noGrp="1"/>
          </p:cNvSpPr>
          <p:nvPr>
            <p:ph type="ftr" sz="quarter" idx="11"/>
          </p:nvPr>
        </p:nvSpPr>
        <p:spPr/>
        <p:txBody>
          <a:bodyPr/>
          <a:lstStyle/>
          <a:p>
            <a:pPr>
              <a:defRPr/>
            </a:pPr>
            <a:endParaRPr lang="ja-JP" altLang="en-US">
              <a:solidFill>
                <a:srgbClr val="D6ECFF"/>
              </a:solidFill>
              <a:latin typeface="Comic Sans MS"/>
              <a:ea typeface="HG丸ｺﾞｼｯｸM-PRO"/>
            </a:endParaRPr>
          </a:p>
        </p:txBody>
      </p:sp>
      <p:sp>
        <p:nvSpPr>
          <p:cNvPr id="7" name="スライド番号プレースホルダー 6"/>
          <p:cNvSpPr>
            <a:spLocks noGrp="1"/>
          </p:cNvSpPr>
          <p:nvPr>
            <p:ph type="sldNum" sz="quarter" idx="12"/>
          </p:nvPr>
        </p:nvSpPr>
        <p:spPr/>
        <p:txBody>
          <a:bodyPr/>
          <a:lstStyle/>
          <a:p>
            <a:pPr>
              <a:defRPr/>
            </a:pPr>
            <a:fld id="{5C82A0B1-676C-490C-B472-C55A9E3003E6}" type="slidenum">
              <a:rPr lang="ja-JP" altLang="en-US" smtClean="0">
                <a:solidFill>
                  <a:srgbClr val="D6ECFF"/>
                </a:solidFill>
                <a:latin typeface="Comic Sans MS"/>
                <a:ea typeface="HG丸ｺﾞｼｯｸM-PRO"/>
              </a:rPr>
              <a:pPr>
                <a:defRPr/>
              </a:pPr>
              <a:t>‹#›</a:t>
            </a:fld>
            <a:endParaRPr lang="ja-JP" altLang="en-US">
              <a:solidFill>
                <a:srgbClr val="D6ECFF"/>
              </a:solidFill>
              <a:latin typeface="Comic Sans MS"/>
              <a:ea typeface="HG丸ｺﾞｼｯｸM-PRO"/>
            </a:endParaRPr>
          </a:p>
        </p:txBody>
      </p:sp>
    </p:spTree>
    <p:extLst>
      <p:ext uri="{BB962C8B-B14F-4D97-AF65-F5344CB8AC3E}">
        <p14:creationId xmlns:p14="http://schemas.microsoft.com/office/powerpoint/2010/main" val="3335852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pPr fontAlgn="base">
              <a:spcBef>
                <a:spcPct val="0"/>
              </a:spcBef>
              <a:spcAft>
                <a:spcPct val="0"/>
              </a:spcAft>
              <a:defRPr/>
            </a:pPr>
            <a:fld id="{43B01C09-8464-4F0C-AFD6-2A750AFD8960}" type="datetimeFigureOut">
              <a:rPr lang="ja-JP" altLang="en-US" smtClean="0">
                <a:solidFill>
                  <a:srgbClr val="D6ECFF"/>
                </a:solidFill>
                <a:effectLst>
                  <a:outerShdw blurRad="38100" dist="38100" dir="2700000" algn="tl">
                    <a:srgbClr val="000000">
                      <a:alpha val="43137"/>
                    </a:srgbClr>
                  </a:outerShdw>
                </a:effectLst>
                <a:latin typeface="Times New Roman" pitchFamily="18" charset="0"/>
                <a:ea typeface="HG丸ｺﾞｼｯｸM-PRO"/>
              </a:rPr>
              <a:pPr fontAlgn="base">
                <a:spcBef>
                  <a:spcPct val="0"/>
                </a:spcBef>
                <a:spcAft>
                  <a:spcPct val="0"/>
                </a:spcAft>
                <a:defRPr/>
              </a:pPr>
              <a:t>14/12/13</a:t>
            </a:fld>
            <a:endParaRPr lang="ja-JP" altLang="en-US">
              <a:solidFill>
                <a:srgbClr val="D6ECFF"/>
              </a:solidFill>
              <a:effectLst>
                <a:outerShdw blurRad="38100" dist="38100" dir="2700000" algn="tl">
                  <a:srgbClr val="000000">
                    <a:alpha val="43137"/>
                  </a:srgbClr>
                </a:outerShdw>
              </a:effectLst>
              <a:latin typeface="Times New Roman" pitchFamily="18" charset="0"/>
              <a:ea typeface="HG丸ｺﾞｼｯｸM-PRO"/>
            </a:endParaRPr>
          </a:p>
        </p:txBody>
      </p:sp>
      <p:sp>
        <p:nvSpPr>
          <p:cNvPr id="5" name="フッター プレースホルダー 4"/>
          <p:cNvSpPr>
            <a:spLocks noGrp="1"/>
          </p:cNvSpPr>
          <p:nvPr>
            <p:ph type="ftr" sz="quarter" idx="11"/>
          </p:nvPr>
        </p:nvSpPr>
        <p:spPr/>
        <p:txBody>
          <a:bodyPr/>
          <a:lstStyle/>
          <a:p>
            <a:pPr fontAlgn="base">
              <a:spcBef>
                <a:spcPct val="0"/>
              </a:spcBef>
              <a:spcAft>
                <a:spcPct val="0"/>
              </a:spcAft>
              <a:defRPr/>
            </a:pPr>
            <a:endParaRPr lang="ja-JP" altLang="en-US">
              <a:solidFill>
                <a:srgbClr val="D6ECFF"/>
              </a:solidFill>
              <a:effectLst>
                <a:outerShdw blurRad="38100" dist="38100" dir="2700000" algn="tl">
                  <a:srgbClr val="000000">
                    <a:alpha val="43137"/>
                  </a:srgbClr>
                </a:outerShdw>
              </a:effectLst>
              <a:latin typeface="Times New Roman" pitchFamily="18" charset="0"/>
              <a:ea typeface="HG丸ｺﾞｼｯｸM-PRO"/>
            </a:endParaRPr>
          </a:p>
        </p:txBody>
      </p:sp>
      <p:sp>
        <p:nvSpPr>
          <p:cNvPr id="6" name="スライド番号プレースホルダー 5"/>
          <p:cNvSpPr>
            <a:spLocks noGrp="1"/>
          </p:cNvSpPr>
          <p:nvPr>
            <p:ph type="sldNum" sz="quarter" idx="12"/>
          </p:nvPr>
        </p:nvSpPr>
        <p:spPr/>
        <p:txBody>
          <a:bodyPr/>
          <a:lstStyle/>
          <a:p>
            <a:pPr fontAlgn="base">
              <a:spcBef>
                <a:spcPct val="0"/>
              </a:spcBef>
              <a:spcAft>
                <a:spcPct val="0"/>
              </a:spcAft>
              <a:defRPr/>
            </a:pPr>
            <a:fld id="{957C19BC-4A76-42BD-927F-0934856C531B}" type="slidenum">
              <a:rPr lang="ja-JP" altLang="en-US" smtClean="0">
                <a:solidFill>
                  <a:srgbClr val="D6ECFF"/>
                </a:solidFill>
                <a:effectLst>
                  <a:outerShdw blurRad="38100" dist="38100" dir="2700000" algn="tl">
                    <a:srgbClr val="000000">
                      <a:alpha val="43137"/>
                    </a:srgbClr>
                  </a:outerShdw>
                </a:effectLst>
                <a:latin typeface="Times New Roman" pitchFamily="18" charset="0"/>
                <a:ea typeface="HG丸ｺﾞｼｯｸM-PRO"/>
              </a:rPr>
              <a:pPr fontAlgn="base">
                <a:spcBef>
                  <a:spcPct val="0"/>
                </a:spcBef>
                <a:spcAft>
                  <a:spcPct val="0"/>
                </a:spcAft>
                <a:defRPr/>
              </a:pPr>
              <a:t>‹#›</a:t>
            </a:fld>
            <a:endParaRPr lang="ja-JP" altLang="en-US">
              <a:solidFill>
                <a:srgbClr val="D6ECFF"/>
              </a:solidFill>
              <a:effectLst>
                <a:outerShdw blurRad="38100" dist="38100" dir="2700000" algn="tl">
                  <a:srgbClr val="000000">
                    <a:alpha val="43137"/>
                  </a:srgbClr>
                </a:outerShdw>
              </a:effectLst>
              <a:latin typeface="Times New Roman" pitchFamily="18" charset="0"/>
              <a:ea typeface="HG丸ｺﾞｼｯｸM-PRO"/>
            </a:endParaRPr>
          </a:p>
        </p:txBody>
      </p:sp>
    </p:spTree>
    <p:extLst>
      <p:ext uri="{BB962C8B-B14F-4D97-AF65-F5344CB8AC3E}">
        <p14:creationId xmlns:p14="http://schemas.microsoft.com/office/powerpoint/2010/main" val="17867226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pPr fontAlgn="base">
              <a:spcBef>
                <a:spcPct val="0"/>
              </a:spcBef>
              <a:spcAft>
                <a:spcPct val="0"/>
              </a:spcAft>
              <a:defRPr/>
            </a:pPr>
            <a:fld id="{43B01C09-8464-4F0C-AFD6-2A750AFD8960}" type="datetimeFigureOut">
              <a:rPr lang="ja-JP" altLang="en-US" smtClean="0">
                <a:solidFill>
                  <a:srgbClr val="D6ECFF"/>
                </a:solidFill>
                <a:effectLst>
                  <a:outerShdw blurRad="38100" dist="38100" dir="2700000" algn="tl">
                    <a:srgbClr val="000000">
                      <a:alpha val="43137"/>
                    </a:srgbClr>
                  </a:outerShdw>
                </a:effectLst>
                <a:latin typeface="Times New Roman" pitchFamily="18" charset="0"/>
                <a:ea typeface="HG丸ｺﾞｼｯｸM-PRO"/>
              </a:rPr>
              <a:pPr fontAlgn="base">
                <a:spcBef>
                  <a:spcPct val="0"/>
                </a:spcBef>
                <a:spcAft>
                  <a:spcPct val="0"/>
                </a:spcAft>
                <a:defRPr/>
              </a:pPr>
              <a:t>14/12/13</a:t>
            </a:fld>
            <a:endParaRPr lang="ja-JP" altLang="en-US">
              <a:solidFill>
                <a:srgbClr val="D6ECFF"/>
              </a:solidFill>
              <a:effectLst>
                <a:outerShdw blurRad="38100" dist="38100" dir="2700000" algn="tl">
                  <a:srgbClr val="000000">
                    <a:alpha val="43137"/>
                  </a:srgbClr>
                </a:outerShdw>
              </a:effectLst>
              <a:latin typeface="Times New Roman" pitchFamily="18" charset="0"/>
              <a:ea typeface="HG丸ｺﾞｼｯｸM-PRO"/>
            </a:endParaRPr>
          </a:p>
        </p:txBody>
      </p:sp>
      <p:sp>
        <p:nvSpPr>
          <p:cNvPr id="5" name="フッター プレースホルダー 4"/>
          <p:cNvSpPr>
            <a:spLocks noGrp="1"/>
          </p:cNvSpPr>
          <p:nvPr>
            <p:ph type="ftr" sz="quarter" idx="11"/>
          </p:nvPr>
        </p:nvSpPr>
        <p:spPr/>
        <p:txBody>
          <a:bodyPr/>
          <a:lstStyle/>
          <a:p>
            <a:pPr fontAlgn="base">
              <a:spcBef>
                <a:spcPct val="0"/>
              </a:spcBef>
              <a:spcAft>
                <a:spcPct val="0"/>
              </a:spcAft>
              <a:defRPr/>
            </a:pPr>
            <a:endParaRPr lang="ja-JP" altLang="en-US">
              <a:solidFill>
                <a:srgbClr val="D6ECFF"/>
              </a:solidFill>
              <a:effectLst>
                <a:outerShdw blurRad="38100" dist="38100" dir="2700000" algn="tl">
                  <a:srgbClr val="000000">
                    <a:alpha val="43137"/>
                  </a:srgbClr>
                </a:outerShdw>
              </a:effectLst>
              <a:latin typeface="Times New Roman" pitchFamily="18" charset="0"/>
              <a:ea typeface="HG丸ｺﾞｼｯｸM-PRO"/>
            </a:endParaRPr>
          </a:p>
        </p:txBody>
      </p:sp>
      <p:sp>
        <p:nvSpPr>
          <p:cNvPr id="6" name="スライド番号プレースホルダー 5"/>
          <p:cNvSpPr>
            <a:spLocks noGrp="1"/>
          </p:cNvSpPr>
          <p:nvPr>
            <p:ph type="sldNum" sz="quarter" idx="12"/>
          </p:nvPr>
        </p:nvSpPr>
        <p:spPr/>
        <p:txBody>
          <a:bodyPr/>
          <a:lstStyle/>
          <a:p>
            <a:pPr fontAlgn="base">
              <a:spcBef>
                <a:spcPct val="0"/>
              </a:spcBef>
              <a:spcAft>
                <a:spcPct val="0"/>
              </a:spcAft>
              <a:defRPr/>
            </a:pPr>
            <a:fld id="{957C19BC-4A76-42BD-927F-0934856C531B}" type="slidenum">
              <a:rPr lang="ja-JP" altLang="en-US" smtClean="0">
                <a:solidFill>
                  <a:srgbClr val="D6ECFF"/>
                </a:solidFill>
                <a:effectLst>
                  <a:outerShdw blurRad="38100" dist="38100" dir="2700000" algn="tl">
                    <a:srgbClr val="000000">
                      <a:alpha val="43137"/>
                    </a:srgbClr>
                  </a:outerShdw>
                </a:effectLst>
                <a:latin typeface="Times New Roman" pitchFamily="18" charset="0"/>
                <a:ea typeface="HG丸ｺﾞｼｯｸM-PRO"/>
              </a:rPr>
              <a:pPr fontAlgn="base">
                <a:spcBef>
                  <a:spcPct val="0"/>
                </a:spcBef>
                <a:spcAft>
                  <a:spcPct val="0"/>
                </a:spcAft>
                <a:defRPr/>
              </a:pPr>
              <a:t>‹#›</a:t>
            </a:fld>
            <a:endParaRPr lang="ja-JP" altLang="en-US">
              <a:solidFill>
                <a:srgbClr val="D6ECFF"/>
              </a:solidFill>
              <a:effectLst>
                <a:outerShdw blurRad="38100" dist="38100" dir="2700000" algn="tl">
                  <a:srgbClr val="000000">
                    <a:alpha val="43137"/>
                  </a:srgbClr>
                </a:outerShdw>
              </a:effectLst>
              <a:latin typeface="Times New Roman" pitchFamily="18" charset="0"/>
              <a:ea typeface="HG丸ｺﾞｼｯｸM-PRO"/>
            </a:endParaRPr>
          </a:p>
        </p:txBody>
      </p:sp>
    </p:spTree>
    <p:extLst>
      <p:ext uri="{BB962C8B-B14F-4D97-AF65-F5344CB8AC3E}">
        <p14:creationId xmlns:p14="http://schemas.microsoft.com/office/powerpoint/2010/main" val="37201690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685800" y="0"/>
            <a:ext cx="7772400" cy="60960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4004512653"/>
      </p:ext>
    </p:extLst>
  </p:cSld>
  <p:clrMapOvr>
    <a:masterClrMapping/>
  </p:clrMapOvr>
  <p:transition xmlns:p14="http://schemas.microsoft.com/office/powerpoint/2010/main">
    <p:wipe dir="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4" name="正方形/長方形 3"/>
          <p:cNvSpPr/>
          <p:nvPr/>
        </p:nvSpPr>
        <p:spPr>
          <a:xfrm>
            <a:off x="309563" y="681038"/>
            <a:ext cx="4603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kumimoji="0" lang="en-US" sz="3200" dirty="0">
              <a:solidFill>
                <a:prstClr val="white"/>
              </a:solidFill>
              <a:effectLst>
                <a:outerShdw blurRad="38100" dist="38100" dir="2700000" algn="tl">
                  <a:srgbClr val="000000">
                    <a:alpha val="43137"/>
                  </a:srgbClr>
                </a:outerShdw>
              </a:effectLst>
              <a:latin typeface="Comic Sans MS"/>
              <a:ea typeface="HG丸ｺﾞｼｯｸM-PRO"/>
            </a:endParaRPr>
          </a:p>
        </p:txBody>
      </p:sp>
      <p:sp>
        <p:nvSpPr>
          <p:cNvPr id="5" name="正方形/長方形 4"/>
          <p:cNvSpPr/>
          <p:nvPr/>
        </p:nvSpPr>
        <p:spPr>
          <a:xfrm>
            <a:off x="249238"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kumimoji="0" lang="en-US" sz="3200">
              <a:solidFill>
                <a:prstClr val="white"/>
              </a:solidFill>
              <a:effectLst>
                <a:outerShdw blurRad="38100" dist="38100" dir="2700000" algn="tl">
                  <a:srgbClr val="000000">
                    <a:alpha val="43137"/>
                  </a:srgbClr>
                </a:outerShdw>
              </a:effectLst>
              <a:latin typeface="Comic Sans MS"/>
              <a:ea typeface="HG丸ｺﾞｼｯｸM-PRO"/>
            </a:endParaRPr>
          </a:p>
        </p:txBody>
      </p:sp>
      <p:sp>
        <p:nvSpPr>
          <p:cNvPr id="6" name="正方形/長方形 5"/>
          <p:cNvSpPr/>
          <p:nvPr/>
        </p:nvSpPr>
        <p:spPr>
          <a:xfrm>
            <a:off x="222250" y="681038"/>
            <a:ext cx="793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kumimoji="0" lang="en-US" sz="3200" dirty="0">
              <a:solidFill>
                <a:prstClr val="white"/>
              </a:solidFill>
              <a:effectLst>
                <a:outerShdw blurRad="38100" dist="38100" dir="2700000" algn="tl">
                  <a:srgbClr val="000000">
                    <a:alpha val="43137"/>
                  </a:srgbClr>
                </a:outerShdw>
              </a:effectLst>
              <a:latin typeface="Comic Sans MS"/>
              <a:ea typeface="HG丸ｺﾞｼｯｸM-PRO"/>
            </a:endParaRPr>
          </a:p>
        </p:txBody>
      </p:sp>
      <p:sp>
        <p:nvSpPr>
          <p:cNvPr id="7" name="Rectangle 10"/>
          <p:cNvSpPr>
            <a:spLocks noChangeArrowheads="1"/>
          </p:cNvSpPr>
          <p:nvPr userDrawn="1"/>
        </p:nvSpPr>
        <p:spPr bwMode="auto">
          <a:xfrm>
            <a:off x="-17463" y="0"/>
            <a:ext cx="1615635" cy="307777"/>
          </a:xfrm>
          <a:prstGeom prst="rect">
            <a:avLst/>
          </a:prstGeom>
          <a:noFill/>
          <a:ln w="12700" cap="sq">
            <a:noFill/>
            <a:miter lim="800000"/>
            <a:headEnd type="none" w="sm" len="sm"/>
            <a:tailEnd type="none" w="sm" len="sm"/>
          </a:ln>
          <a:effectLst/>
        </p:spPr>
        <p:txBody>
          <a:bodyPr wrap="none">
            <a:spAutoFit/>
          </a:bodyPr>
          <a:lstStyle/>
          <a:p>
            <a:pPr fontAlgn="base">
              <a:spcBef>
                <a:spcPct val="0"/>
              </a:spcBef>
              <a:spcAft>
                <a:spcPct val="0"/>
              </a:spcAft>
              <a:defRPr/>
            </a:pPr>
            <a:r>
              <a:rPr lang="en-US" altLang="ja-JP" sz="1400" b="1" i="1" u="sng" dirty="0">
                <a:solidFill>
                  <a:srgbClr val="C0C0C0"/>
                </a:solidFill>
                <a:effectLst>
                  <a:outerShdw blurRad="38100" dist="38100" dir="2700000" algn="tl">
                    <a:srgbClr val="000000"/>
                  </a:outerShdw>
                </a:effectLst>
                <a:latin typeface="Times New Roman" pitchFamily="18" charset="0"/>
                <a:ea typeface="ＭＳ Ｐゴシック" pitchFamily="50" charset="-128"/>
              </a:rPr>
              <a:t>Fighting AMI </a:t>
            </a:r>
            <a:r>
              <a:rPr lang="en-US" altLang="ja-JP" sz="1400" b="1" i="1" u="sng" dirty="0" smtClean="0">
                <a:solidFill>
                  <a:srgbClr val="C0C0C0"/>
                </a:solidFill>
                <a:effectLst>
                  <a:outerShdw blurRad="38100" dist="38100" dir="2700000" algn="tl">
                    <a:srgbClr val="000000"/>
                  </a:outerShdw>
                </a:effectLst>
                <a:latin typeface="Times New Roman" pitchFamily="18" charset="0"/>
                <a:ea typeface="ＭＳ Ｐゴシック" pitchFamily="50" charset="-128"/>
              </a:rPr>
              <a:t>2011</a:t>
            </a:r>
            <a:endParaRPr lang="en-US" altLang="ja-JP" sz="1400" b="1" i="1" u="sng" dirty="0">
              <a:solidFill>
                <a:srgbClr val="C0C0C0"/>
              </a:solidFill>
              <a:effectLst>
                <a:outerShdw blurRad="38100" dist="38100" dir="2700000" algn="tl">
                  <a:srgbClr val="000000"/>
                </a:outerShdw>
              </a:effectLst>
              <a:latin typeface="Times New Roman" pitchFamily="18" charset="0"/>
              <a:ea typeface="ＭＳ Ｐゴシック" pitchFamily="50" charset="-128"/>
            </a:endParaRPr>
          </a:p>
        </p:txBody>
      </p:sp>
      <p:sp>
        <p:nvSpPr>
          <p:cNvPr id="8" name="タイトル 7"/>
          <p:cNvSpPr>
            <a:spLocks noGrp="1"/>
          </p:cNvSpPr>
          <p:nvPr>
            <p:ph type="ctrTitle"/>
          </p:nvPr>
        </p:nvSpPr>
        <p:spPr>
          <a:xfrm>
            <a:off x="899592" y="1259576"/>
            <a:ext cx="7772400" cy="3105528"/>
          </a:xfrm>
        </p:spPr>
        <p:txBody>
          <a:bodyPr/>
          <a:lstStyle>
            <a:lvl1pPr marR="9144" algn="l">
              <a:defRPr sz="4000" b="1" cap="all" spc="0" baseline="0">
                <a:effectLst>
                  <a:reflection blurRad="6350" stA="60000" endA="900" endPos="60000" dist="29997" dir="5400000" sy="-100000" algn="bl" rotWithShape="0"/>
                </a:effectLst>
              </a:defRPr>
            </a:lvl1pPr>
            <a:extLst/>
          </a:lstStyle>
          <a:p>
            <a:r>
              <a:rPr lang="ja-JP" altLang="en-US" dirty="0" smtClean="0"/>
              <a:t>マスタ タイトルの書式設定</a:t>
            </a:r>
            <a:endParaRPr lang="en-US" dirty="0"/>
          </a:p>
        </p:txBody>
      </p:sp>
      <p:sp>
        <p:nvSpPr>
          <p:cNvPr id="9" name="サブタイトル 8"/>
          <p:cNvSpPr>
            <a:spLocks noGrp="1"/>
          </p:cNvSpPr>
          <p:nvPr>
            <p:ph type="subTitle" idx="1"/>
          </p:nvPr>
        </p:nvSpPr>
        <p:spPr>
          <a:xfrm>
            <a:off x="904056" y="4656544"/>
            <a:ext cx="77724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ja-JP" altLang="en-US" dirty="0" smtClean="0"/>
              <a:t>マスタ サブタイトルの書式設定</a:t>
            </a:r>
            <a:endParaRPr lang="en-US" dirty="0"/>
          </a:p>
        </p:txBody>
      </p:sp>
      <p:sp>
        <p:nvSpPr>
          <p:cNvPr id="11" name="日付プレースホルダ 27"/>
          <p:cNvSpPr>
            <a:spLocks noGrp="1"/>
          </p:cNvSpPr>
          <p:nvPr>
            <p:ph type="dt" sz="half" idx="10"/>
          </p:nvPr>
        </p:nvSpPr>
        <p:spPr/>
        <p:txBody>
          <a:bodyPr/>
          <a:lstStyle>
            <a:lvl1pPr>
              <a:defRPr/>
            </a:lvl1pPr>
            <a:extLst/>
          </a:lstStyle>
          <a:p>
            <a:pPr>
              <a:defRPr/>
            </a:pPr>
            <a:fld id="{3A48C137-BA58-451D-904A-40C7054C4E31}" type="datetimeFigureOut">
              <a:rPr lang="ja-JP" altLang="en-US">
                <a:solidFill>
                  <a:srgbClr val="D6ECFF"/>
                </a:solidFill>
                <a:latin typeface="Comic Sans MS"/>
              </a:rPr>
              <a:pPr>
                <a:defRPr/>
              </a:pPr>
              <a:t>14/12/13</a:t>
            </a:fld>
            <a:endParaRPr lang="ja-JP" altLang="en-US" dirty="0">
              <a:solidFill>
                <a:srgbClr val="D6ECFF"/>
              </a:solidFill>
              <a:latin typeface="Comic Sans MS"/>
            </a:endParaRPr>
          </a:p>
        </p:txBody>
      </p:sp>
      <p:sp>
        <p:nvSpPr>
          <p:cNvPr id="12" name="フッター プレースホルダ 16"/>
          <p:cNvSpPr>
            <a:spLocks noGrp="1"/>
          </p:cNvSpPr>
          <p:nvPr>
            <p:ph type="ftr" sz="quarter" idx="11"/>
          </p:nvPr>
        </p:nvSpPr>
        <p:spPr/>
        <p:txBody>
          <a:bodyPr/>
          <a:lstStyle>
            <a:lvl1pPr>
              <a:defRPr/>
            </a:lvl1pPr>
            <a:extLst/>
          </a:lstStyle>
          <a:p>
            <a:pPr>
              <a:defRPr/>
            </a:pPr>
            <a:endParaRPr lang="ja-JP" altLang="en-US" dirty="0">
              <a:solidFill>
                <a:srgbClr val="D6ECFF"/>
              </a:solidFill>
              <a:latin typeface="Comic Sans MS"/>
            </a:endParaRPr>
          </a:p>
        </p:txBody>
      </p:sp>
      <p:sp>
        <p:nvSpPr>
          <p:cNvPr id="13" name="スライド番号プレースホルダ 28"/>
          <p:cNvSpPr>
            <a:spLocks noGrp="1"/>
          </p:cNvSpPr>
          <p:nvPr>
            <p:ph type="sldNum" sz="quarter" idx="12"/>
          </p:nvPr>
        </p:nvSpPr>
        <p:spPr/>
        <p:txBody>
          <a:bodyPr/>
          <a:lstStyle>
            <a:lvl1pPr>
              <a:defRPr/>
            </a:lvl1pPr>
            <a:extLst/>
          </a:lstStyle>
          <a:p>
            <a:pPr>
              <a:defRPr/>
            </a:pPr>
            <a:fld id="{0C65473F-624F-417C-8560-AABD31011EA0}" type="slidenum">
              <a:rPr lang="ja-JP" altLang="en-US">
                <a:solidFill>
                  <a:srgbClr val="D6ECFF"/>
                </a:solidFill>
                <a:latin typeface="Comic Sans MS"/>
              </a:rPr>
              <a:pPr>
                <a:defRPr/>
              </a:pPr>
              <a:t>‹#›</a:t>
            </a:fld>
            <a:endParaRPr lang="ja-JP" altLang="en-US" dirty="0">
              <a:solidFill>
                <a:srgbClr val="D6ECFF"/>
              </a:solidFill>
              <a:latin typeface="Comic Sans MS"/>
            </a:endParaRPr>
          </a:p>
        </p:txBody>
      </p:sp>
      <p:sp>
        <p:nvSpPr>
          <p:cNvPr id="14" name="Text Box 11"/>
          <p:cNvSpPr txBox="1">
            <a:spLocks noChangeArrowheads="1"/>
          </p:cNvSpPr>
          <p:nvPr userDrawn="1"/>
        </p:nvSpPr>
        <p:spPr bwMode="auto">
          <a:xfrm>
            <a:off x="6096272" y="6453188"/>
            <a:ext cx="3228256" cy="307777"/>
          </a:xfrm>
          <a:prstGeom prst="rect">
            <a:avLst/>
          </a:prstGeom>
          <a:noFill/>
          <a:ln w="12700" cap="sq">
            <a:noFill/>
            <a:miter lim="800000"/>
            <a:headEnd type="none" w="sm" len="sm"/>
            <a:tailEnd type="none" w="sm" len="sm"/>
          </a:ln>
          <a:effectLst/>
        </p:spPr>
        <p:txBody>
          <a:bodyPr wrap="none">
            <a:spAutoFit/>
          </a:bodyPr>
          <a:lstStyle/>
          <a:p>
            <a:pPr fontAlgn="base">
              <a:spcBef>
                <a:spcPct val="0"/>
              </a:spcBef>
              <a:spcAft>
                <a:spcPct val="0"/>
              </a:spcAft>
              <a:defRPr/>
            </a:pPr>
            <a:r>
              <a:rPr lang="en-US" altLang="ja-JP" sz="1400" b="1" i="1" dirty="0">
                <a:solidFill>
                  <a:srgbClr val="969696"/>
                </a:solidFill>
                <a:effectLst>
                  <a:outerShdw blurRad="38100" dist="38100" dir="2700000" algn="tl">
                    <a:srgbClr val="000000"/>
                  </a:outerShdw>
                </a:effectLst>
                <a:latin typeface="Times New Roman" pitchFamily="18" charset="0"/>
                <a:ea typeface="ＭＳ Ｐゴシック" pitchFamily="50" charset="-128"/>
              </a:rPr>
              <a:t>Saga Univ. Med. </a:t>
            </a:r>
            <a:r>
              <a:rPr lang="en-US" altLang="ja-JP" sz="1400" b="1" i="1" dirty="0" smtClean="0">
                <a:solidFill>
                  <a:srgbClr val="969696"/>
                </a:solidFill>
                <a:effectLst>
                  <a:outerShdw blurRad="38100" dist="38100" dir="2700000" algn="tl">
                    <a:srgbClr val="000000"/>
                  </a:outerShdw>
                </a:effectLst>
                <a:latin typeface="Times New Roman" pitchFamily="18" charset="0"/>
                <a:ea typeface="ＭＳ Ｐゴシック" pitchFamily="50" charset="-128"/>
              </a:rPr>
              <a:t>Cardiovascular  </a:t>
            </a:r>
            <a:r>
              <a:rPr lang="en-US" altLang="ja-JP" sz="1400" b="1" i="1" dirty="0">
                <a:solidFill>
                  <a:srgbClr val="969696"/>
                </a:solidFill>
                <a:effectLst>
                  <a:outerShdw blurRad="38100" dist="38100" dir="2700000" algn="tl">
                    <a:srgbClr val="000000"/>
                  </a:outerShdw>
                </a:effectLst>
                <a:latin typeface="Times New Roman" pitchFamily="18" charset="0"/>
                <a:ea typeface="ＭＳ Ｐゴシック" pitchFamily="50" charset="-128"/>
              </a:rPr>
              <a:t>Div.</a:t>
            </a:r>
            <a:r>
              <a:rPr lang="ja-JP" altLang="en-US" sz="1400" b="1" i="1" dirty="0">
                <a:solidFill>
                  <a:srgbClr val="969696"/>
                </a:solidFill>
                <a:effectLst>
                  <a:outerShdw blurRad="38100" dist="38100" dir="2700000" algn="tl">
                    <a:srgbClr val="000000"/>
                  </a:outerShdw>
                </a:effectLst>
                <a:latin typeface="Times New Roman" pitchFamily="18" charset="0"/>
                <a:ea typeface="ＭＳ Ｐゴシック" pitchFamily="50" charset="-128"/>
              </a:rPr>
              <a:t>　　</a:t>
            </a:r>
            <a:endParaRPr lang="en-US" altLang="ja-JP" sz="1400" b="1" i="1" dirty="0">
              <a:solidFill>
                <a:srgbClr val="969696"/>
              </a:solidFill>
              <a:effectLst>
                <a:outerShdw blurRad="38100" dist="38100" dir="2700000" algn="tl">
                  <a:srgbClr val="000000"/>
                </a:outerShdw>
              </a:effectLst>
              <a:latin typeface="Times New Roman" pitchFamily="18" charset="0"/>
              <a:ea typeface="ＭＳ Ｐゴシック" pitchFamily="50" charset="-128"/>
            </a:endParaRPr>
          </a:p>
        </p:txBody>
      </p:sp>
    </p:spTree>
    <p:extLst>
      <p:ext uri="{BB962C8B-B14F-4D97-AF65-F5344CB8AC3E}">
        <p14:creationId xmlns:p14="http://schemas.microsoft.com/office/powerpoint/2010/main" val="2692854136"/>
      </p:ext>
    </p:extLst>
  </p:cSld>
  <p:clrMapOvr>
    <a:masterClrMapping/>
  </p:clrMapOvr>
  <p:timing>
    <p:tnLst>
      <p:par>
        <p:cTn xmlns:p14="http://schemas.microsoft.com/office/powerpoint/2010/main" id="1" dur="indefinite" restart="never" nodeType="tmRoot"/>
      </p:par>
    </p:tnLst>
  </p:timing>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extLst/>
          </a:lstStyle>
          <a:p>
            <a:r>
              <a:rPr lang="ja-JP" altLang="en-US" smtClean="0"/>
              <a:t>マスタ タイトルの書式設定</a:t>
            </a:r>
            <a:endParaRPr lang="en-US"/>
          </a:p>
        </p:txBody>
      </p:sp>
      <p:sp>
        <p:nvSpPr>
          <p:cNvPr id="3" name="コンテンツ プレースホルダ 2"/>
          <p:cNvSpPr>
            <a:spLocks noGrp="1"/>
          </p:cNvSpPr>
          <p:nvPr>
            <p:ph idx="1"/>
          </p:nvPr>
        </p:nvSpPr>
        <p:spPr/>
        <p:txBody>
          <a:bodyPr/>
          <a:lstStyle>
            <a:extLs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日付プレースホルダ 13"/>
          <p:cNvSpPr>
            <a:spLocks noGrp="1"/>
          </p:cNvSpPr>
          <p:nvPr>
            <p:ph type="dt" sz="half" idx="10"/>
          </p:nvPr>
        </p:nvSpPr>
        <p:spPr>
          <a:xfrm>
            <a:off x="6588224" y="6416675"/>
            <a:ext cx="2133600" cy="365125"/>
          </a:xfrm>
        </p:spPr>
        <p:txBody>
          <a:bodyPr/>
          <a:lstStyle>
            <a:lvl1pPr>
              <a:defRPr/>
            </a:lvl1pPr>
          </a:lstStyle>
          <a:p>
            <a:pPr>
              <a:defRPr/>
            </a:pPr>
            <a:fld id="{AC78958A-6FAE-4ADD-9753-3CA9DC36E332}" type="datetimeFigureOut">
              <a:rPr lang="ja-JP" altLang="en-US">
                <a:solidFill>
                  <a:srgbClr val="D6ECFF"/>
                </a:solidFill>
                <a:latin typeface="Comic Sans MS"/>
              </a:rPr>
              <a:pPr>
                <a:defRPr/>
              </a:pPr>
              <a:t>14/12/13</a:t>
            </a:fld>
            <a:endParaRPr lang="ja-JP" altLang="en-US" dirty="0">
              <a:solidFill>
                <a:srgbClr val="D6ECFF"/>
              </a:solidFill>
              <a:latin typeface="Comic Sans MS"/>
            </a:endParaRPr>
          </a:p>
        </p:txBody>
      </p:sp>
      <p:sp>
        <p:nvSpPr>
          <p:cNvPr id="5" name="フッター プレースホルダ 2"/>
          <p:cNvSpPr>
            <a:spLocks noGrp="1"/>
          </p:cNvSpPr>
          <p:nvPr>
            <p:ph type="ftr" sz="quarter" idx="11"/>
          </p:nvPr>
        </p:nvSpPr>
        <p:spPr/>
        <p:txBody>
          <a:bodyPr/>
          <a:lstStyle>
            <a:lvl1pPr>
              <a:defRPr/>
            </a:lvl1pPr>
          </a:lstStyle>
          <a:p>
            <a:pPr>
              <a:defRPr/>
            </a:pPr>
            <a:endParaRPr lang="ja-JP" altLang="en-US" dirty="0">
              <a:solidFill>
                <a:srgbClr val="D6ECFF"/>
              </a:solidFill>
              <a:latin typeface="Comic Sans MS"/>
            </a:endParaRPr>
          </a:p>
        </p:txBody>
      </p:sp>
      <p:sp>
        <p:nvSpPr>
          <p:cNvPr id="6" name="スライド番号プレースホルダ 22"/>
          <p:cNvSpPr>
            <a:spLocks noGrp="1"/>
          </p:cNvSpPr>
          <p:nvPr>
            <p:ph type="sldNum" sz="quarter" idx="12"/>
          </p:nvPr>
        </p:nvSpPr>
        <p:spPr/>
        <p:txBody>
          <a:bodyPr/>
          <a:lstStyle>
            <a:lvl1pPr>
              <a:defRPr/>
            </a:lvl1pPr>
          </a:lstStyle>
          <a:p>
            <a:pPr>
              <a:defRPr/>
            </a:pPr>
            <a:fld id="{0FB4DFA3-9871-44B0-9729-68E7C2F5E3DE}" type="slidenum">
              <a:rPr lang="ja-JP" altLang="en-US">
                <a:solidFill>
                  <a:srgbClr val="D6ECFF"/>
                </a:solidFill>
                <a:latin typeface="Comic Sans MS"/>
              </a:rPr>
              <a:pPr>
                <a:defRPr/>
              </a:pPr>
              <a:t>‹#›</a:t>
            </a:fld>
            <a:endParaRPr lang="ja-JP" altLang="en-US">
              <a:solidFill>
                <a:srgbClr val="D6ECFF"/>
              </a:solidFill>
              <a:latin typeface="Comic Sans MS"/>
            </a:endParaRPr>
          </a:p>
        </p:txBody>
      </p:sp>
    </p:spTree>
    <p:extLst>
      <p:ext uri="{BB962C8B-B14F-4D97-AF65-F5344CB8AC3E}">
        <p14:creationId xmlns:p14="http://schemas.microsoft.com/office/powerpoint/2010/main" val="1563419185"/>
      </p:ext>
    </p:extLst>
  </p:cSld>
  <p:clrMapOvr>
    <a:masterClrMapping/>
  </p:clrMapOvr>
  <p:timing>
    <p:tnLst>
      <p:par>
        <p:cTn xmlns:p14="http://schemas.microsoft.com/office/powerpoint/2010/main" id="1" dur="indefinite" restart="never" nodeType="tmRoot"/>
      </p:par>
    </p:tnLst>
  </p:timing>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4" name="フリーフォーム 3"/>
          <p:cNvSpPr>
            <a:spLocks/>
          </p:cNvSpPr>
          <p:nvPr/>
        </p:nvSpPr>
        <p:spPr bwMode="auto">
          <a:xfrm>
            <a:off x="4829175" y="1073150"/>
            <a:ext cx="4321175"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extLst/>
          </a:lstStyle>
          <a:p>
            <a:pPr fontAlgn="base">
              <a:spcBef>
                <a:spcPct val="0"/>
              </a:spcBef>
              <a:spcAft>
                <a:spcPct val="0"/>
              </a:spcAft>
              <a:defRPr/>
            </a:pPr>
            <a:endParaRPr kumimoji="0" lang="en-US" sz="3200">
              <a:solidFill>
                <a:prstClr val="white"/>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5" name="フリーフォーム 4"/>
          <p:cNvSpPr>
            <a:spLocks/>
          </p:cNvSpPr>
          <p:nvPr/>
        </p:nvSpPr>
        <p:spPr bwMode="auto">
          <a:xfrm>
            <a:off x="374650" y="0"/>
            <a:ext cx="5513388" cy="6615113"/>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extLst/>
          </a:lstStyle>
          <a:p>
            <a:pPr fontAlgn="base">
              <a:spcBef>
                <a:spcPct val="0"/>
              </a:spcBef>
              <a:spcAft>
                <a:spcPct val="0"/>
              </a:spcAft>
              <a:defRPr/>
            </a:pPr>
            <a:endParaRPr kumimoji="0" lang="en-US" sz="3200">
              <a:solidFill>
                <a:prstClr val="white"/>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6" name="フリーフォーム 5"/>
          <p:cNvSpPr>
            <a:spLocks/>
          </p:cNvSpPr>
          <p:nvPr/>
        </p:nvSpPr>
        <p:spPr bwMode="auto">
          <a:xfrm rot="5236414">
            <a:off x="4461669" y="1483519"/>
            <a:ext cx="4114800" cy="1189038"/>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fontAlgn="base">
              <a:spcBef>
                <a:spcPct val="0"/>
              </a:spcBef>
              <a:spcAft>
                <a:spcPct val="0"/>
              </a:spcAft>
              <a:defRPr/>
            </a:pPr>
            <a:endParaRPr kumimoji="0" lang="en-US" sz="3200">
              <a:solidFill>
                <a:prstClr val="white"/>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7" name="フリーフォーム 6"/>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fontAlgn="base">
              <a:spcBef>
                <a:spcPct val="0"/>
              </a:spcBef>
              <a:spcAft>
                <a:spcPct val="0"/>
              </a:spcAft>
              <a:defRPr/>
            </a:pPr>
            <a:endParaRPr kumimoji="0" lang="en-US" sz="3200">
              <a:solidFill>
                <a:prstClr val="white"/>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8" name="フリーフォーム 7"/>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fontAlgn="base">
              <a:spcBef>
                <a:spcPct val="0"/>
              </a:spcBef>
              <a:spcAft>
                <a:spcPct val="0"/>
              </a:spcAft>
              <a:defRPr/>
            </a:pPr>
            <a:endParaRPr kumimoji="0" lang="en-US" sz="3200">
              <a:solidFill>
                <a:prstClr val="white"/>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9" name="フリーフォーム 8"/>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fontAlgn="base">
              <a:spcBef>
                <a:spcPct val="0"/>
              </a:spcBef>
              <a:spcAft>
                <a:spcPct val="0"/>
              </a:spcAft>
              <a:defRPr/>
            </a:pPr>
            <a:endParaRPr kumimoji="0" lang="en-US" sz="3200">
              <a:solidFill>
                <a:prstClr val="white"/>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0" name="フリーフォーム 9"/>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fontAlgn="base">
              <a:spcBef>
                <a:spcPct val="0"/>
              </a:spcBef>
              <a:spcAft>
                <a:spcPct val="0"/>
              </a:spcAft>
              <a:defRPr/>
            </a:pPr>
            <a:endParaRPr kumimoji="0" lang="en-US" sz="3200">
              <a:solidFill>
                <a:prstClr val="white"/>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1" name="フリーフォーム 10"/>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fontAlgn="base">
              <a:spcBef>
                <a:spcPct val="0"/>
              </a:spcBef>
              <a:spcAft>
                <a:spcPct val="0"/>
              </a:spcAft>
              <a:defRPr/>
            </a:pPr>
            <a:endParaRPr kumimoji="0" lang="en-US" sz="3200">
              <a:solidFill>
                <a:prstClr val="white"/>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2" name="フリーフォーム 11"/>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fontAlgn="base">
              <a:spcBef>
                <a:spcPct val="0"/>
              </a:spcBef>
              <a:spcAft>
                <a:spcPct val="0"/>
              </a:spcAft>
              <a:defRPr/>
            </a:pPr>
            <a:endParaRPr kumimoji="0" lang="en-US" sz="3200">
              <a:solidFill>
                <a:prstClr val="white"/>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3" name="フリーフォーム 12"/>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fontAlgn="base">
              <a:spcBef>
                <a:spcPct val="0"/>
              </a:spcBef>
              <a:spcAft>
                <a:spcPct val="0"/>
              </a:spcAft>
              <a:defRPr/>
            </a:pPr>
            <a:endParaRPr kumimoji="0" lang="en-US" sz="3200">
              <a:solidFill>
                <a:prstClr val="white"/>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4" name="フリーフォーム 13"/>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fontAlgn="base">
              <a:spcBef>
                <a:spcPct val="0"/>
              </a:spcBef>
              <a:spcAft>
                <a:spcPct val="0"/>
              </a:spcAft>
              <a:defRPr/>
            </a:pPr>
            <a:endParaRPr kumimoji="0" lang="en-US" sz="3200">
              <a:solidFill>
                <a:prstClr val="white"/>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5" name="フリーフォーム 14"/>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fontAlgn="base">
              <a:spcBef>
                <a:spcPct val="0"/>
              </a:spcBef>
              <a:spcAft>
                <a:spcPct val="0"/>
              </a:spcAft>
              <a:defRPr/>
            </a:pPr>
            <a:endParaRPr kumimoji="0" lang="en-US" sz="3200">
              <a:solidFill>
                <a:prstClr val="white"/>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6" name="フリーフォーム 15"/>
          <p:cNvSpPr>
            <a:spLocks/>
          </p:cNvSpPr>
          <p:nvPr/>
        </p:nvSpPr>
        <p:spPr bwMode="auto">
          <a:xfrm>
            <a:off x="366713"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fontAlgn="base">
              <a:spcBef>
                <a:spcPct val="0"/>
              </a:spcBef>
              <a:spcAft>
                <a:spcPct val="0"/>
              </a:spcAft>
              <a:defRPr/>
            </a:pPr>
            <a:endParaRPr kumimoji="0" lang="en-US" sz="3200">
              <a:solidFill>
                <a:prstClr val="white"/>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7" name="フリーフォーム 16"/>
          <p:cNvSpPr>
            <a:spLocks/>
          </p:cNvSpPr>
          <p:nvPr/>
        </p:nvSpPr>
        <p:spPr bwMode="auto">
          <a:xfrm>
            <a:off x="366713"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fontAlgn="base">
              <a:spcBef>
                <a:spcPct val="0"/>
              </a:spcBef>
              <a:spcAft>
                <a:spcPct val="0"/>
              </a:spcAft>
              <a:defRPr/>
            </a:pPr>
            <a:endParaRPr kumimoji="0" lang="en-US" sz="3200">
              <a:solidFill>
                <a:prstClr val="white"/>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8" name="フリーフォーム 17"/>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fontAlgn="base">
              <a:spcBef>
                <a:spcPct val="0"/>
              </a:spcBef>
              <a:spcAft>
                <a:spcPct val="0"/>
              </a:spcAft>
              <a:defRPr/>
            </a:pPr>
            <a:endParaRPr kumimoji="0" lang="en-US" sz="3200">
              <a:solidFill>
                <a:prstClr val="white"/>
              </a:solidFill>
              <a:effectLst>
                <a:outerShdw blurRad="38100" dist="38100" dir="2700000" algn="tl">
                  <a:srgbClr val="000000">
                    <a:alpha val="43137"/>
                  </a:srgbClr>
                </a:outerShdw>
              </a:effectLst>
              <a:latin typeface="Times New Roman" pitchFamily="18" charset="0"/>
              <a:ea typeface="ＭＳ Ｐゴシック" pitchFamily="50" charset="-128"/>
            </a:endParaRPr>
          </a:p>
        </p:txBody>
      </p:sp>
      <p:sp>
        <p:nvSpPr>
          <p:cNvPr id="19" name="正方形/長方形 18"/>
          <p:cNvSpPr/>
          <p:nvPr/>
        </p:nvSpPr>
        <p:spPr>
          <a:xfrm>
            <a:off x="363538" y="401638"/>
            <a:ext cx="8504237"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kumimoji="0" lang="en-US" sz="3200">
              <a:solidFill>
                <a:prstClr val="white"/>
              </a:solidFill>
              <a:effectLst>
                <a:outerShdw blurRad="38100" dist="38100" dir="2700000" algn="tl">
                  <a:srgbClr val="000000">
                    <a:alpha val="43137"/>
                  </a:srgbClr>
                </a:outerShdw>
              </a:effectLst>
              <a:latin typeface="Comic Sans MS"/>
              <a:ea typeface="HG丸ｺﾞｼｯｸM-PRO"/>
            </a:endParaRPr>
          </a:p>
        </p:txBody>
      </p:sp>
      <p:sp>
        <p:nvSpPr>
          <p:cNvPr id="20" name="正方形/長方形 19"/>
          <p:cNvSpPr/>
          <p:nvPr/>
        </p:nvSpPr>
        <p:spPr>
          <a:xfrm flipH="1">
            <a:off x="371475" y="681038"/>
            <a:ext cx="2698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kumimoji="0" lang="en-US" sz="3200" dirty="0">
              <a:solidFill>
                <a:prstClr val="white"/>
              </a:solidFill>
              <a:effectLst>
                <a:outerShdw blurRad="38100" dist="38100" dir="2700000" algn="tl">
                  <a:srgbClr val="000000">
                    <a:alpha val="43137"/>
                  </a:srgbClr>
                </a:outerShdw>
              </a:effectLst>
              <a:latin typeface="Comic Sans MS"/>
              <a:ea typeface="HG丸ｺﾞｼｯｸM-PRO"/>
            </a:endParaRPr>
          </a:p>
        </p:txBody>
      </p:sp>
      <p:sp>
        <p:nvSpPr>
          <p:cNvPr id="21" name="正方形/長方形 20"/>
          <p:cNvSpPr/>
          <p:nvPr/>
        </p:nvSpPr>
        <p:spPr>
          <a:xfrm flipH="1">
            <a:off x="411163" y="681038"/>
            <a:ext cx="2698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kumimoji="0" lang="en-US" sz="3200" dirty="0">
              <a:solidFill>
                <a:prstClr val="white"/>
              </a:solidFill>
              <a:effectLst>
                <a:outerShdw blurRad="38100" dist="38100" dir="2700000" algn="tl">
                  <a:srgbClr val="000000">
                    <a:alpha val="43137"/>
                  </a:srgbClr>
                </a:outerShdw>
              </a:effectLst>
              <a:latin typeface="Comic Sans MS"/>
              <a:ea typeface="HG丸ｺﾞｼｯｸM-PRO"/>
            </a:endParaRPr>
          </a:p>
        </p:txBody>
      </p:sp>
      <p:sp>
        <p:nvSpPr>
          <p:cNvPr id="22" name="正方形/長方形 21"/>
          <p:cNvSpPr/>
          <p:nvPr/>
        </p:nvSpPr>
        <p:spPr>
          <a:xfrm flipH="1">
            <a:off x="447675"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kumimoji="0" lang="en-US" sz="3200">
              <a:solidFill>
                <a:prstClr val="white"/>
              </a:solidFill>
              <a:effectLst>
                <a:outerShdw blurRad="38100" dist="38100" dir="2700000" algn="tl">
                  <a:srgbClr val="000000">
                    <a:alpha val="43137"/>
                  </a:srgbClr>
                </a:outerShdw>
              </a:effectLst>
              <a:latin typeface="Comic Sans MS"/>
              <a:ea typeface="HG丸ｺﾞｼｯｸM-PRO"/>
            </a:endParaRPr>
          </a:p>
        </p:txBody>
      </p:sp>
      <p:sp>
        <p:nvSpPr>
          <p:cNvPr id="23" name="正方形/長方形 22"/>
          <p:cNvSpPr/>
          <p:nvPr/>
        </p:nvSpPr>
        <p:spPr>
          <a:xfrm flipH="1">
            <a:off x="476250"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kumimoji="0" lang="en-US" sz="3200" dirty="0">
              <a:solidFill>
                <a:prstClr val="white"/>
              </a:solidFill>
              <a:effectLst>
                <a:outerShdw blurRad="38100" dist="38100" dir="2700000" algn="tl">
                  <a:srgbClr val="000000">
                    <a:alpha val="43137"/>
                  </a:srgbClr>
                </a:outerShdw>
              </a:effectLst>
              <a:latin typeface="Comic Sans MS"/>
              <a:ea typeface="HG丸ｺﾞｼｯｸM-PRO"/>
            </a:endParaRPr>
          </a:p>
        </p:txBody>
      </p:sp>
      <p:sp>
        <p:nvSpPr>
          <p:cNvPr id="24" name="正方形/長方形 23"/>
          <p:cNvSpPr/>
          <p:nvPr/>
        </p:nvSpPr>
        <p:spPr>
          <a:xfrm>
            <a:off x="500063" y="681038"/>
            <a:ext cx="36512"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kumimoji="0" lang="en-US" sz="3200" dirty="0">
              <a:solidFill>
                <a:prstClr val="white"/>
              </a:solidFill>
              <a:effectLst>
                <a:outerShdw blurRad="38100" dist="38100" dir="2700000" algn="tl">
                  <a:srgbClr val="000000">
                    <a:alpha val="43137"/>
                  </a:srgbClr>
                </a:outerShdw>
              </a:effectLst>
              <a:latin typeface="Comic Sans MS"/>
              <a:ea typeface="HG丸ｺﾞｼｯｸM-PRO"/>
            </a:endParaRPr>
          </a:p>
        </p:txBody>
      </p:sp>
      <p:sp>
        <p:nvSpPr>
          <p:cNvPr id="3" name="テキスト プレースホルダ 2"/>
          <p:cNvSpPr>
            <a:spLocks noGrp="1"/>
          </p:cNvSpPr>
          <p:nvPr>
            <p:ph type="body" idx="1"/>
          </p:nvPr>
        </p:nvSpPr>
        <p:spPr>
          <a:xfrm>
            <a:off x="706902" y="1351672"/>
            <a:ext cx="5718048" cy="977486"/>
          </a:xfrm>
        </p:spPr>
        <p:txBody>
          <a:bodyPr lIns="82296" bIns="0"/>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ja-JP" altLang="en-US" smtClean="0"/>
              <a:t>マスタ テキストの書式設定</a:t>
            </a:r>
          </a:p>
        </p:txBody>
      </p:sp>
      <p:sp>
        <p:nvSpPr>
          <p:cNvPr id="2" name="タイトル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lang="ja-JP" altLang="en-US" smtClean="0"/>
              <a:t>マスタ タイトルの書式設定</a:t>
            </a:r>
            <a:endParaRPr lang="en-US"/>
          </a:p>
        </p:txBody>
      </p:sp>
      <p:sp>
        <p:nvSpPr>
          <p:cNvPr id="25" name="日付プレースホルダ 3"/>
          <p:cNvSpPr>
            <a:spLocks noGrp="1"/>
          </p:cNvSpPr>
          <p:nvPr>
            <p:ph type="dt" sz="half" idx="10"/>
          </p:nvPr>
        </p:nvSpPr>
        <p:spPr/>
        <p:txBody>
          <a:bodyPr/>
          <a:lstStyle>
            <a:lvl1pPr>
              <a:defRPr/>
            </a:lvl1pPr>
            <a:extLst/>
          </a:lstStyle>
          <a:p>
            <a:pPr>
              <a:defRPr/>
            </a:pPr>
            <a:fld id="{6067F0B2-0F4A-4CD1-B8EA-4F7FF9D1F207}" type="datetimeFigureOut">
              <a:rPr lang="ja-JP" altLang="en-US">
                <a:solidFill>
                  <a:srgbClr val="D6ECFF"/>
                </a:solidFill>
                <a:latin typeface="Comic Sans MS"/>
              </a:rPr>
              <a:pPr>
                <a:defRPr/>
              </a:pPr>
              <a:t>14/12/13</a:t>
            </a:fld>
            <a:endParaRPr lang="ja-JP" altLang="en-US">
              <a:solidFill>
                <a:srgbClr val="D6ECFF"/>
              </a:solidFill>
              <a:latin typeface="Comic Sans MS"/>
            </a:endParaRPr>
          </a:p>
        </p:txBody>
      </p:sp>
      <p:sp>
        <p:nvSpPr>
          <p:cNvPr id="26" name="フッター プレースホルダ 4"/>
          <p:cNvSpPr>
            <a:spLocks noGrp="1"/>
          </p:cNvSpPr>
          <p:nvPr>
            <p:ph type="ftr" sz="quarter" idx="11"/>
          </p:nvPr>
        </p:nvSpPr>
        <p:spPr/>
        <p:txBody>
          <a:bodyPr/>
          <a:lstStyle>
            <a:lvl1pPr>
              <a:defRPr/>
            </a:lvl1pPr>
            <a:extLst/>
          </a:lstStyle>
          <a:p>
            <a:pPr>
              <a:defRPr/>
            </a:pPr>
            <a:endParaRPr lang="ja-JP" altLang="en-US">
              <a:solidFill>
                <a:srgbClr val="D6ECFF"/>
              </a:solidFill>
              <a:latin typeface="Comic Sans MS"/>
            </a:endParaRPr>
          </a:p>
        </p:txBody>
      </p:sp>
      <p:sp>
        <p:nvSpPr>
          <p:cNvPr id="27" name="スライド番号プレースホルダ 5"/>
          <p:cNvSpPr>
            <a:spLocks noGrp="1"/>
          </p:cNvSpPr>
          <p:nvPr>
            <p:ph type="sldNum" sz="quarter" idx="12"/>
          </p:nvPr>
        </p:nvSpPr>
        <p:spPr/>
        <p:txBody>
          <a:bodyPr/>
          <a:lstStyle>
            <a:lvl1pPr>
              <a:defRPr/>
            </a:lvl1pPr>
            <a:extLst/>
          </a:lstStyle>
          <a:p>
            <a:pPr>
              <a:defRPr/>
            </a:pPr>
            <a:fld id="{29017B82-809E-4969-93FD-B2DD137DE20A}" type="slidenum">
              <a:rPr lang="ja-JP" altLang="en-US">
                <a:solidFill>
                  <a:srgbClr val="D6ECFF"/>
                </a:solidFill>
                <a:latin typeface="Comic Sans MS"/>
              </a:rPr>
              <a:pPr>
                <a:defRPr/>
              </a:pPr>
              <a:t>‹#›</a:t>
            </a:fld>
            <a:endParaRPr lang="ja-JP" altLang="en-US">
              <a:solidFill>
                <a:srgbClr val="D6ECFF"/>
              </a:solidFill>
              <a:latin typeface="Comic Sans MS"/>
            </a:endParaRPr>
          </a:p>
        </p:txBody>
      </p:sp>
    </p:spTree>
    <p:extLst>
      <p:ext uri="{BB962C8B-B14F-4D97-AF65-F5344CB8AC3E}">
        <p14:creationId xmlns:p14="http://schemas.microsoft.com/office/powerpoint/2010/main" val="4014422583"/>
      </p:ext>
    </p:extLst>
  </p:cSld>
  <p:clrMapOvr>
    <a:masterClrMapping/>
  </p:clrMapOvr>
  <p:timing>
    <p:tnLst>
      <p:par>
        <p:cTn xmlns:p14="http://schemas.microsoft.com/office/powerpoint/2010/main" id="1" dur="indefinite" restart="never" nodeType="tmRoot"/>
      </p:par>
    </p:tnLst>
  </p:timing>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76672"/>
            <a:ext cx="8229600" cy="949792"/>
          </a:xfrm>
        </p:spPr>
        <p:txBody>
          <a:bodyPr/>
          <a:lstStyle>
            <a:lvl1pPr>
              <a:defRPr>
                <a:solidFill>
                  <a:schemeClr val="accent5">
                    <a:lumMod val="20000"/>
                    <a:lumOff val="80000"/>
                  </a:schemeClr>
                </a:solidFill>
              </a:defRPr>
            </a:lvl1pPr>
            <a:extLst/>
          </a:lstStyle>
          <a:p>
            <a:r>
              <a:rPr lang="ja-JP" altLang="en-US" dirty="0" smtClean="0"/>
              <a:t>マスタ タイトルの書式設定</a:t>
            </a:r>
            <a:endParaRPr lang="en-US" dirty="0"/>
          </a:p>
        </p:txBody>
      </p:sp>
      <p:sp>
        <p:nvSpPr>
          <p:cNvPr id="3" name="コンテンツ プレースホルダ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コンテンツ プレースホルダ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5" name="日付プレースホルダ 4"/>
          <p:cNvSpPr>
            <a:spLocks noGrp="1"/>
          </p:cNvSpPr>
          <p:nvPr>
            <p:ph type="dt" sz="half" idx="10"/>
          </p:nvPr>
        </p:nvSpPr>
        <p:spPr/>
        <p:txBody>
          <a:bodyPr/>
          <a:lstStyle>
            <a:lvl1pPr>
              <a:defRPr/>
            </a:lvl1pPr>
            <a:extLst/>
          </a:lstStyle>
          <a:p>
            <a:pPr>
              <a:defRPr/>
            </a:pPr>
            <a:fld id="{C005C2CB-B9A9-49EA-B78C-D4F92A5D1E1D}" type="datetimeFigureOut">
              <a:rPr lang="ja-JP" altLang="en-US">
                <a:solidFill>
                  <a:srgbClr val="D6ECFF"/>
                </a:solidFill>
                <a:latin typeface="Comic Sans MS"/>
              </a:rPr>
              <a:pPr>
                <a:defRPr/>
              </a:pPr>
              <a:t>14/12/13</a:t>
            </a:fld>
            <a:endParaRPr lang="ja-JP" altLang="en-US">
              <a:solidFill>
                <a:srgbClr val="D6ECFF"/>
              </a:solidFill>
              <a:latin typeface="Comic Sans MS"/>
            </a:endParaRPr>
          </a:p>
        </p:txBody>
      </p:sp>
      <p:sp>
        <p:nvSpPr>
          <p:cNvPr id="6" name="フッター プレースホルダ 5"/>
          <p:cNvSpPr>
            <a:spLocks noGrp="1"/>
          </p:cNvSpPr>
          <p:nvPr>
            <p:ph type="ftr" sz="quarter" idx="11"/>
          </p:nvPr>
        </p:nvSpPr>
        <p:spPr/>
        <p:txBody>
          <a:bodyPr/>
          <a:lstStyle>
            <a:lvl1pPr>
              <a:defRPr/>
            </a:lvl1pPr>
            <a:extLst/>
          </a:lstStyle>
          <a:p>
            <a:pPr>
              <a:defRPr/>
            </a:pPr>
            <a:endParaRPr lang="ja-JP" altLang="en-US">
              <a:solidFill>
                <a:srgbClr val="D6ECFF"/>
              </a:solidFill>
              <a:latin typeface="Comic Sans MS"/>
            </a:endParaRPr>
          </a:p>
        </p:txBody>
      </p:sp>
      <p:sp>
        <p:nvSpPr>
          <p:cNvPr id="7" name="スライド番号プレースホルダ 6"/>
          <p:cNvSpPr>
            <a:spLocks noGrp="1"/>
          </p:cNvSpPr>
          <p:nvPr>
            <p:ph type="sldNum" sz="quarter" idx="12"/>
          </p:nvPr>
        </p:nvSpPr>
        <p:spPr/>
        <p:txBody>
          <a:bodyPr/>
          <a:lstStyle>
            <a:lvl1pPr>
              <a:defRPr/>
            </a:lvl1pPr>
            <a:extLst/>
          </a:lstStyle>
          <a:p>
            <a:pPr>
              <a:defRPr/>
            </a:pPr>
            <a:fld id="{EA58291F-193F-416B-B505-9EF33020B0F8}" type="slidenum">
              <a:rPr lang="ja-JP" altLang="en-US">
                <a:solidFill>
                  <a:srgbClr val="D6ECFF"/>
                </a:solidFill>
                <a:latin typeface="Comic Sans MS"/>
              </a:rPr>
              <a:pPr>
                <a:defRPr/>
              </a:pPr>
              <a:t>‹#›</a:t>
            </a:fld>
            <a:endParaRPr lang="ja-JP" altLang="en-US">
              <a:solidFill>
                <a:srgbClr val="D6ECFF"/>
              </a:solidFill>
              <a:latin typeface="Comic Sans MS"/>
            </a:endParaRPr>
          </a:p>
        </p:txBody>
      </p:sp>
      <p:sp>
        <p:nvSpPr>
          <p:cNvPr id="9" name="Text Box 12"/>
          <p:cNvSpPr txBox="1">
            <a:spLocks noChangeArrowheads="1"/>
          </p:cNvSpPr>
          <p:nvPr userDrawn="1"/>
        </p:nvSpPr>
        <p:spPr bwMode="auto">
          <a:xfrm>
            <a:off x="-17463" y="0"/>
            <a:ext cx="1615635" cy="307777"/>
          </a:xfrm>
          <a:prstGeom prst="rect">
            <a:avLst/>
          </a:prstGeom>
          <a:noFill/>
          <a:ln w="12700" cap="sq">
            <a:noFill/>
            <a:miter lim="800000"/>
            <a:headEnd type="none" w="sm" len="sm"/>
            <a:tailEnd type="none" w="sm" len="sm"/>
          </a:ln>
          <a:effectLst/>
        </p:spPr>
        <p:txBody>
          <a:bodyPr wrap="none">
            <a:spAutoFit/>
          </a:bodyPr>
          <a:lstStyle/>
          <a:p>
            <a:pPr fontAlgn="base">
              <a:spcBef>
                <a:spcPct val="0"/>
              </a:spcBef>
              <a:spcAft>
                <a:spcPct val="0"/>
              </a:spcAft>
              <a:defRPr/>
            </a:pPr>
            <a:r>
              <a:rPr lang="en-US" altLang="ja-JP" sz="1400" b="1" i="1" u="sng" dirty="0">
                <a:solidFill>
                  <a:srgbClr val="C0C0C0"/>
                </a:solidFill>
                <a:effectLst>
                  <a:outerShdw blurRad="38100" dist="38100" dir="2700000" algn="tl">
                    <a:srgbClr val="000000"/>
                  </a:outerShdw>
                </a:effectLst>
                <a:latin typeface="Times New Roman" pitchFamily="18" charset="0"/>
                <a:ea typeface="ＭＳ Ｐゴシック" pitchFamily="50" charset="-128"/>
              </a:rPr>
              <a:t>Fighting AMI </a:t>
            </a:r>
            <a:r>
              <a:rPr lang="en-US" altLang="ja-JP" sz="1400" b="1" i="1" u="sng" dirty="0" smtClean="0">
                <a:solidFill>
                  <a:srgbClr val="C0C0C0"/>
                </a:solidFill>
                <a:effectLst>
                  <a:outerShdw blurRad="38100" dist="38100" dir="2700000" algn="tl">
                    <a:srgbClr val="000000"/>
                  </a:outerShdw>
                </a:effectLst>
                <a:latin typeface="Times New Roman" pitchFamily="18" charset="0"/>
                <a:ea typeface="ＭＳ Ｐゴシック" pitchFamily="50" charset="-128"/>
              </a:rPr>
              <a:t>2011</a:t>
            </a:r>
            <a:endParaRPr lang="en-US" altLang="ja-JP" sz="1400" b="1" i="1" u="sng" dirty="0">
              <a:solidFill>
                <a:srgbClr val="C0C0C0"/>
              </a:solidFill>
              <a:effectLst>
                <a:outerShdw blurRad="38100" dist="38100" dir="2700000" algn="tl">
                  <a:srgbClr val="000000"/>
                </a:outerShdw>
              </a:effectLst>
              <a:latin typeface="Times New Roman" pitchFamily="18" charset="0"/>
              <a:ea typeface="ＭＳ Ｐゴシック" pitchFamily="50" charset="-128"/>
            </a:endParaRPr>
          </a:p>
        </p:txBody>
      </p:sp>
      <p:sp>
        <p:nvSpPr>
          <p:cNvPr id="10" name="Text Box 11"/>
          <p:cNvSpPr txBox="1">
            <a:spLocks noChangeArrowheads="1"/>
          </p:cNvSpPr>
          <p:nvPr userDrawn="1"/>
        </p:nvSpPr>
        <p:spPr bwMode="auto">
          <a:xfrm>
            <a:off x="6096272" y="6453188"/>
            <a:ext cx="3228256" cy="307777"/>
          </a:xfrm>
          <a:prstGeom prst="rect">
            <a:avLst/>
          </a:prstGeom>
          <a:noFill/>
          <a:ln w="12700" cap="sq">
            <a:noFill/>
            <a:miter lim="800000"/>
            <a:headEnd type="none" w="sm" len="sm"/>
            <a:tailEnd type="none" w="sm" len="sm"/>
          </a:ln>
          <a:effectLst/>
        </p:spPr>
        <p:txBody>
          <a:bodyPr wrap="none">
            <a:spAutoFit/>
          </a:bodyPr>
          <a:lstStyle/>
          <a:p>
            <a:pPr fontAlgn="base">
              <a:spcBef>
                <a:spcPct val="0"/>
              </a:spcBef>
              <a:spcAft>
                <a:spcPct val="0"/>
              </a:spcAft>
              <a:defRPr/>
            </a:pPr>
            <a:r>
              <a:rPr lang="en-US" altLang="ja-JP" sz="1400" b="1" i="1" dirty="0">
                <a:solidFill>
                  <a:srgbClr val="969696"/>
                </a:solidFill>
                <a:effectLst>
                  <a:outerShdw blurRad="38100" dist="38100" dir="2700000" algn="tl">
                    <a:srgbClr val="000000"/>
                  </a:outerShdw>
                </a:effectLst>
                <a:latin typeface="Times New Roman" pitchFamily="18" charset="0"/>
                <a:ea typeface="ＭＳ Ｐゴシック" pitchFamily="50" charset="-128"/>
              </a:rPr>
              <a:t>Saga Univ. Med. </a:t>
            </a:r>
            <a:r>
              <a:rPr lang="en-US" altLang="ja-JP" sz="1400" b="1" i="1" dirty="0" smtClean="0">
                <a:solidFill>
                  <a:srgbClr val="969696"/>
                </a:solidFill>
                <a:effectLst>
                  <a:outerShdw blurRad="38100" dist="38100" dir="2700000" algn="tl">
                    <a:srgbClr val="000000"/>
                  </a:outerShdw>
                </a:effectLst>
                <a:latin typeface="Times New Roman" pitchFamily="18" charset="0"/>
                <a:ea typeface="ＭＳ Ｐゴシック" pitchFamily="50" charset="-128"/>
              </a:rPr>
              <a:t>Cardiovascular  </a:t>
            </a:r>
            <a:r>
              <a:rPr lang="en-US" altLang="ja-JP" sz="1400" b="1" i="1" dirty="0">
                <a:solidFill>
                  <a:srgbClr val="969696"/>
                </a:solidFill>
                <a:effectLst>
                  <a:outerShdw blurRad="38100" dist="38100" dir="2700000" algn="tl">
                    <a:srgbClr val="000000"/>
                  </a:outerShdw>
                </a:effectLst>
                <a:latin typeface="Times New Roman" pitchFamily="18" charset="0"/>
                <a:ea typeface="ＭＳ Ｐゴシック" pitchFamily="50" charset="-128"/>
              </a:rPr>
              <a:t>Div.</a:t>
            </a:r>
            <a:r>
              <a:rPr lang="ja-JP" altLang="en-US" sz="1400" b="1" i="1" dirty="0">
                <a:solidFill>
                  <a:srgbClr val="969696"/>
                </a:solidFill>
                <a:effectLst>
                  <a:outerShdw blurRad="38100" dist="38100" dir="2700000" algn="tl">
                    <a:srgbClr val="000000"/>
                  </a:outerShdw>
                </a:effectLst>
                <a:latin typeface="Times New Roman" pitchFamily="18" charset="0"/>
                <a:ea typeface="ＭＳ Ｐゴシック" pitchFamily="50" charset="-128"/>
              </a:rPr>
              <a:t>　　</a:t>
            </a:r>
            <a:endParaRPr lang="en-US" altLang="ja-JP" sz="1400" b="1" i="1" dirty="0">
              <a:solidFill>
                <a:srgbClr val="969696"/>
              </a:solidFill>
              <a:effectLst>
                <a:outerShdw blurRad="38100" dist="38100" dir="2700000" algn="tl">
                  <a:srgbClr val="000000"/>
                </a:outerShdw>
              </a:effectLst>
              <a:latin typeface="Times New Roman" pitchFamily="18" charset="0"/>
              <a:ea typeface="ＭＳ Ｐゴシック" pitchFamily="50" charset="-128"/>
            </a:endParaRPr>
          </a:p>
        </p:txBody>
      </p:sp>
    </p:spTree>
    <p:extLst>
      <p:ext uri="{BB962C8B-B14F-4D97-AF65-F5344CB8AC3E}">
        <p14:creationId xmlns:p14="http://schemas.microsoft.com/office/powerpoint/2010/main" val="3197407622"/>
      </p:ext>
    </p:extLst>
  </p:cSld>
  <p:clrMapOvr>
    <a:masterClrMapping/>
  </p:clrMapOvr>
  <p:timing>
    <p:tnLst>
      <p:par>
        <p:cTn xmlns:p14="http://schemas.microsoft.com/office/powerpoint/2010/main" id="1" dur="indefinite" restart="never" nodeType="tmRoot"/>
      </p:par>
    </p:tnLst>
  </p:timing>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504824" y="512064"/>
            <a:ext cx="7772400" cy="914400"/>
          </a:xfrm>
        </p:spPr>
        <p:txBody>
          <a:bodyPr/>
          <a:lstStyle>
            <a:lvl1pPr>
              <a:defRPr sz="4000">
                <a:solidFill>
                  <a:schemeClr val="accent5">
                    <a:lumMod val="20000"/>
                    <a:lumOff val="80000"/>
                  </a:schemeClr>
                </a:solidFill>
              </a:defRPr>
            </a:lvl1pPr>
            <a:extLst/>
          </a:lstStyle>
          <a:p>
            <a:r>
              <a:rPr lang="ja-JP" altLang="en-US" dirty="0" smtClean="0"/>
              <a:t>マスタ タイトルの書式設定</a:t>
            </a:r>
            <a:endParaRPr lang="en-US" dirty="0"/>
          </a:p>
        </p:txBody>
      </p:sp>
      <p:sp>
        <p:nvSpPr>
          <p:cNvPr id="3" name="テキスト プレースホルダ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ja-JP" altLang="en-US" smtClean="0"/>
              <a:t>マスタ テキストの書式設定</a:t>
            </a:r>
          </a:p>
        </p:txBody>
      </p:sp>
      <p:sp>
        <p:nvSpPr>
          <p:cNvPr id="4" name="テキスト プレースホルダ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ja-JP" altLang="en-US" smtClean="0"/>
              <a:t>マスタ テキストの書式設定</a:t>
            </a:r>
          </a:p>
        </p:txBody>
      </p:sp>
      <p:sp>
        <p:nvSpPr>
          <p:cNvPr id="5" name="コンテンツ プレースホルダ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6" name="コンテンツ プレースホルダ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17" name="日付プレースホルダ 6"/>
          <p:cNvSpPr>
            <a:spLocks noGrp="1"/>
          </p:cNvSpPr>
          <p:nvPr>
            <p:ph type="dt" sz="half" idx="10"/>
          </p:nvPr>
        </p:nvSpPr>
        <p:spPr/>
        <p:txBody>
          <a:bodyPr/>
          <a:lstStyle>
            <a:lvl1pPr>
              <a:defRPr/>
            </a:lvl1pPr>
            <a:extLst/>
          </a:lstStyle>
          <a:p>
            <a:pPr>
              <a:defRPr/>
            </a:pPr>
            <a:fld id="{386E570E-885F-4F55-801F-67B6DB38E33E}" type="datetimeFigureOut">
              <a:rPr lang="ja-JP" altLang="en-US">
                <a:solidFill>
                  <a:srgbClr val="D6ECFF"/>
                </a:solidFill>
                <a:latin typeface="Comic Sans MS"/>
              </a:rPr>
              <a:pPr>
                <a:defRPr/>
              </a:pPr>
              <a:t>14/12/13</a:t>
            </a:fld>
            <a:endParaRPr lang="ja-JP" altLang="en-US">
              <a:solidFill>
                <a:srgbClr val="D6ECFF"/>
              </a:solidFill>
              <a:latin typeface="Comic Sans MS"/>
            </a:endParaRPr>
          </a:p>
        </p:txBody>
      </p:sp>
      <p:sp>
        <p:nvSpPr>
          <p:cNvPr id="18" name="フッター プレースホルダ 7"/>
          <p:cNvSpPr>
            <a:spLocks noGrp="1"/>
          </p:cNvSpPr>
          <p:nvPr>
            <p:ph type="ftr" sz="quarter" idx="11"/>
          </p:nvPr>
        </p:nvSpPr>
        <p:spPr/>
        <p:txBody>
          <a:bodyPr/>
          <a:lstStyle>
            <a:lvl1pPr>
              <a:defRPr/>
            </a:lvl1pPr>
            <a:extLst/>
          </a:lstStyle>
          <a:p>
            <a:pPr>
              <a:defRPr/>
            </a:pPr>
            <a:endParaRPr lang="ja-JP" altLang="en-US">
              <a:solidFill>
                <a:srgbClr val="D6ECFF"/>
              </a:solidFill>
              <a:latin typeface="Comic Sans MS"/>
            </a:endParaRPr>
          </a:p>
        </p:txBody>
      </p:sp>
      <p:sp>
        <p:nvSpPr>
          <p:cNvPr id="19" name="スライド番号プレースホルダ 8"/>
          <p:cNvSpPr>
            <a:spLocks noGrp="1"/>
          </p:cNvSpPr>
          <p:nvPr>
            <p:ph type="sldNum" sz="quarter" idx="12"/>
          </p:nvPr>
        </p:nvSpPr>
        <p:spPr/>
        <p:txBody>
          <a:bodyPr/>
          <a:lstStyle>
            <a:lvl1pPr>
              <a:defRPr/>
            </a:lvl1pPr>
            <a:extLst/>
          </a:lstStyle>
          <a:p>
            <a:pPr>
              <a:defRPr/>
            </a:pPr>
            <a:fld id="{ED3C546D-95AC-4AAB-B5BC-527446FC4476}" type="slidenum">
              <a:rPr lang="ja-JP" altLang="en-US">
                <a:solidFill>
                  <a:srgbClr val="D6ECFF"/>
                </a:solidFill>
                <a:latin typeface="Comic Sans MS"/>
              </a:rPr>
              <a:pPr>
                <a:defRPr/>
              </a:pPr>
              <a:t>‹#›</a:t>
            </a:fld>
            <a:endParaRPr lang="ja-JP" altLang="en-US">
              <a:solidFill>
                <a:srgbClr val="D6ECFF"/>
              </a:solidFill>
              <a:latin typeface="Comic Sans MS"/>
            </a:endParaRPr>
          </a:p>
        </p:txBody>
      </p:sp>
      <p:sp>
        <p:nvSpPr>
          <p:cNvPr id="21" name="Text Box 12"/>
          <p:cNvSpPr txBox="1">
            <a:spLocks noChangeArrowheads="1"/>
          </p:cNvSpPr>
          <p:nvPr userDrawn="1"/>
        </p:nvSpPr>
        <p:spPr bwMode="auto">
          <a:xfrm>
            <a:off x="-17463" y="0"/>
            <a:ext cx="1615635" cy="307777"/>
          </a:xfrm>
          <a:prstGeom prst="rect">
            <a:avLst/>
          </a:prstGeom>
          <a:noFill/>
          <a:ln w="12700" cap="sq">
            <a:noFill/>
            <a:miter lim="800000"/>
            <a:headEnd type="none" w="sm" len="sm"/>
            <a:tailEnd type="none" w="sm" len="sm"/>
          </a:ln>
          <a:effectLst/>
        </p:spPr>
        <p:txBody>
          <a:bodyPr wrap="none">
            <a:spAutoFit/>
          </a:bodyPr>
          <a:lstStyle/>
          <a:p>
            <a:pPr fontAlgn="base">
              <a:spcBef>
                <a:spcPct val="0"/>
              </a:spcBef>
              <a:spcAft>
                <a:spcPct val="0"/>
              </a:spcAft>
              <a:defRPr/>
            </a:pPr>
            <a:r>
              <a:rPr lang="en-US" altLang="ja-JP" sz="1400" b="1" i="1" u="sng" dirty="0">
                <a:solidFill>
                  <a:srgbClr val="C0C0C0"/>
                </a:solidFill>
                <a:effectLst>
                  <a:outerShdw blurRad="38100" dist="38100" dir="2700000" algn="tl">
                    <a:srgbClr val="000000"/>
                  </a:outerShdw>
                </a:effectLst>
                <a:latin typeface="Times New Roman" pitchFamily="18" charset="0"/>
                <a:ea typeface="ＭＳ Ｐゴシック" pitchFamily="50" charset="-128"/>
              </a:rPr>
              <a:t>Fighting AMI </a:t>
            </a:r>
            <a:r>
              <a:rPr lang="en-US" altLang="ja-JP" sz="1400" b="1" i="1" u="sng" dirty="0" smtClean="0">
                <a:solidFill>
                  <a:srgbClr val="C0C0C0"/>
                </a:solidFill>
                <a:effectLst>
                  <a:outerShdw blurRad="38100" dist="38100" dir="2700000" algn="tl">
                    <a:srgbClr val="000000"/>
                  </a:outerShdw>
                </a:effectLst>
                <a:latin typeface="Times New Roman" pitchFamily="18" charset="0"/>
                <a:ea typeface="ＭＳ Ｐゴシック" pitchFamily="50" charset="-128"/>
              </a:rPr>
              <a:t>2011</a:t>
            </a:r>
            <a:endParaRPr lang="en-US" altLang="ja-JP" sz="1400" b="1" i="1" u="sng" dirty="0">
              <a:solidFill>
                <a:srgbClr val="C0C0C0"/>
              </a:solidFill>
              <a:effectLst>
                <a:outerShdw blurRad="38100" dist="38100" dir="2700000" algn="tl">
                  <a:srgbClr val="000000"/>
                </a:outerShdw>
              </a:effectLst>
              <a:latin typeface="Times New Roman" pitchFamily="18" charset="0"/>
              <a:ea typeface="ＭＳ Ｐゴシック" pitchFamily="50" charset="-128"/>
            </a:endParaRPr>
          </a:p>
        </p:txBody>
      </p:sp>
      <p:sp>
        <p:nvSpPr>
          <p:cNvPr id="12" name="Text Box 11"/>
          <p:cNvSpPr txBox="1">
            <a:spLocks noChangeArrowheads="1"/>
          </p:cNvSpPr>
          <p:nvPr userDrawn="1"/>
        </p:nvSpPr>
        <p:spPr bwMode="auto">
          <a:xfrm>
            <a:off x="6096272" y="6453188"/>
            <a:ext cx="3228256" cy="307777"/>
          </a:xfrm>
          <a:prstGeom prst="rect">
            <a:avLst/>
          </a:prstGeom>
          <a:noFill/>
          <a:ln w="12700" cap="sq">
            <a:noFill/>
            <a:miter lim="800000"/>
            <a:headEnd type="none" w="sm" len="sm"/>
            <a:tailEnd type="none" w="sm" len="sm"/>
          </a:ln>
          <a:effectLst/>
        </p:spPr>
        <p:txBody>
          <a:bodyPr wrap="none">
            <a:spAutoFit/>
          </a:bodyPr>
          <a:lstStyle/>
          <a:p>
            <a:pPr fontAlgn="base">
              <a:spcBef>
                <a:spcPct val="0"/>
              </a:spcBef>
              <a:spcAft>
                <a:spcPct val="0"/>
              </a:spcAft>
              <a:defRPr/>
            </a:pPr>
            <a:r>
              <a:rPr lang="en-US" altLang="ja-JP" sz="1400" b="1" i="1" dirty="0">
                <a:solidFill>
                  <a:srgbClr val="969696"/>
                </a:solidFill>
                <a:effectLst>
                  <a:outerShdw blurRad="38100" dist="38100" dir="2700000" algn="tl">
                    <a:srgbClr val="000000"/>
                  </a:outerShdw>
                </a:effectLst>
                <a:latin typeface="Times New Roman" pitchFamily="18" charset="0"/>
                <a:ea typeface="ＭＳ Ｐゴシック" pitchFamily="50" charset="-128"/>
              </a:rPr>
              <a:t>Saga Univ. Med. </a:t>
            </a:r>
            <a:r>
              <a:rPr lang="en-US" altLang="ja-JP" sz="1400" b="1" i="1" dirty="0" smtClean="0">
                <a:solidFill>
                  <a:srgbClr val="969696"/>
                </a:solidFill>
                <a:effectLst>
                  <a:outerShdw blurRad="38100" dist="38100" dir="2700000" algn="tl">
                    <a:srgbClr val="000000"/>
                  </a:outerShdw>
                </a:effectLst>
                <a:latin typeface="Times New Roman" pitchFamily="18" charset="0"/>
                <a:ea typeface="ＭＳ Ｐゴシック" pitchFamily="50" charset="-128"/>
              </a:rPr>
              <a:t>Cardiovascular  </a:t>
            </a:r>
            <a:r>
              <a:rPr lang="en-US" altLang="ja-JP" sz="1400" b="1" i="1" dirty="0">
                <a:solidFill>
                  <a:srgbClr val="969696"/>
                </a:solidFill>
                <a:effectLst>
                  <a:outerShdw blurRad="38100" dist="38100" dir="2700000" algn="tl">
                    <a:srgbClr val="000000"/>
                  </a:outerShdw>
                </a:effectLst>
                <a:latin typeface="Times New Roman" pitchFamily="18" charset="0"/>
                <a:ea typeface="ＭＳ Ｐゴシック" pitchFamily="50" charset="-128"/>
              </a:rPr>
              <a:t>Div.</a:t>
            </a:r>
            <a:r>
              <a:rPr lang="ja-JP" altLang="en-US" sz="1400" b="1" i="1" dirty="0">
                <a:solidFill>
                  <a:srgbClr val="969696"/>
                </a:solidFill>
                <a:effectLst>
                  <a:outerShdw blurRad="38100" dist="38100" dir="2700000" algn="tl">
                    <a:srgbClr val="000000"/>
                  </a:outerShdw>
                </a:effectLst>
                <a:latin typeface="Times New Roman" pitchFamily="18" charset="0"/>
                <a:ea typeface="ＭＳ Ｐゴシック" pitchFamily="50" charset="-128"/>
              </a:rPr>
              <a:t>　　</a:t>
            </a:r>
            <a:endParaRPr lang="en-US" altLang="ja-JP" sz="1400" b="1" i="1" dirty="0">
              <a:solidFill>
                <a:srgbClr val="969696"/>
              </a:solidFill>
              <a:effectLst>
                <a:outerShdw blurRad="38100" dist="38100" dir="2700000" algn="tl">
                  <a:srgbClr val="000000"/>
                </a:outerShdw>
              </a:effectLst>
              <a:latin typeface="Times New Roman" pitchFamily="18" charset="0"/>
              <a:ea typeface="ＭＳ Ｐゴシック" pitchFamily="50" charset="-128"/>
            </a:endParaRPr>
          </a:p>
        </p:txBody>
      </p:sp>
    </p:spTree>
    <p:extLst>
      <p:ext uri="{BB962C8B-B14F-4D97-AF65-F5344CB8AC3E}">
        <p14:creationId xmlns:p14="http://schemas.microsoft.com/office/powerpoint/2010/main" val="2363609244"/>
      </p:ext>
    </p:extLst>
  </p:cSld>
  <p:clrMapOvr>
    <a:masterClrMapping/>
  </p:clrMapOvr>
  <p:timing>
    <p:tnLst>
      <p:par>
        <p:cTn xmlns:p14="http://schemas.microsoft.com/office/powerpoint/2010/mai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5CD47CCE-6155-486F-B345-9F1DCBF422A4}" type="datetimeFigureOut">
              <a:rPr lang="ja-JP" altLang="en-US" smtClean="0">
                <a:solidFill>
                  <a:prstClr val="white">
                    <a:tint val="75000"/>
                  </a:prstClr>
                </a:solidFill>
              </a:rPr>
              <a:pPr/>
              <a:t>14/12/13</a:t>
            </a:fld>
            <a:endParaRPr lang="ja-JP" altLang="en-US">
              <a:solidFill>
                <a:prstClr val="white">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white">
                  <a:tint val="75000"/>
                </a:prstClr>
              </a:solidFill>
            </a:endParaRPr>
          </a:p>
        </p:txBody>
      </p:sp>
      <p:sp>
        <p:nvSpPr>
          <p:cNvPr id="6" name="スライド番号プレースホルダー 5"/>
          <p:cNvSpPr>
            <a:spLocks noGrp="1"/>
          </p:cNvSpPr>
          <p:nvPr>
            <p:ph type="sldNum" sz="quarter" idx="12"/>
          </p:nvPr>
        </p:nvSpPr>
        <p:spPr/>
        <p:txBody>
          <a:bodyPr/>
          <a:lstStyle/>
          <a:p>
            <a:fld id="{BB9FE3A3-07DF-433A-8A7C-68E7450FC2DC}" type="slidenum">
              <a:rPr lang="ja-JP" altLang="en-US" smtClean="0">
                <a:solidFill>
                  <a:prstClr val="white">
                    <a:tint val="75000"/>
                  </a:prstClr>
                </a:solidFill>
              </a:rPr>
              <a:pPr/>
              <a:t>‹#›</a:t>
            </a:fld>
            <a:endParaRPr lang="ja-JP" altLang="en-US">
              <a:solidFill>
                <a:prstClr val="white">
                  <a:tint val="75000"/>
                </a:prstClr>
              </a:solidFill>
            </a:endParaRPr>
          </a:p>
        </p:txBody>
      </p:sp>
    </p:spTree>
    <p:extLst>
      <p:ext uri="{BB962C8B-B14F-4D97-AF65-F5344CB8AC3E}">
        <p14:creationId xmlns:p14="http://schemas.microsoft.com/office/powerpoint/2010/main" val="285218864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914400" y="512064"/>
            <a:ext cx="7772400" cy="914400"/>
          </a:xfrm>
        </p:spPr>
        <p:txBody>
          <a:bodyPr/>
          <a:lstStyle>
            <a:lvl1pPr>
              <a:defRPr sz="4000" cap="none" baseline="0"/>
            </a:lvl1pPr>
            <a:extLst/>
          </a:lstStyle>
          <a:p>
            <a:r>
              <a:rPr lang="ja-JP" altLang="en-US" smtClean="0"/>
              <a:t>マスタ タイトルの書式設定</a:t>
            </a:r>
            <a:endParaRPr lang="en-US"/>
          </a:p>
        </p:txBody>
      </p:sp>
      <p:sp>
        <p:nvSpPr>
          <p:cNvPr id="3" name="日付プレースホルダ 13"/>
          <p:cNvSpPr>
            <a:spLocks noGrp="1"/>
          </p:cNvSpPr>
          <p:nvPr>
            <p:ph type="dt" sz="half" idx="10"/>
          </p:nvPr>
        </p:nvSpPr>
        <p:spPr/>
        <p:txBody>
          <a:bodyPr/>
          <a:lstStyle>
            <a:lvl1pPr>
              <a:defRPr/>
            </a:lvl1pPr>
          </a:lstStyle>
          <a:p>
            <a:pPr>
              <a:defRPr/>
            </a:pPr>
            <a:fld id="{E84D5697-FD60-4E74-9CB0-92C20FF23B1A}" type="datetimeFigureOut">
              <a:rPr lang="ja-JP" altLang="en-US">
                <a:solidFill>
                  <a:srgbClr val="D6ECFF"/>
                </a:solidFill>
                <a:latin typeface="Comic Sans MS"/>
              </a:rPr>
              <a:pPr>
                <a:defRPr/>
              </a:pPr>
              <a:t>14/12/13</a:t>
            </a:fld>
            <a:endParaRPr lang="ja-JP" altLang="en-US">
              <a:solidFill>
                <a:srgbClr val="D6ECFF"/>
              </a:solidFill>
              <a:latin typeface="Comic Sans MS"/>
            </a:endParaRPr>
          </a:p>
        </p:txBody>
      </p:sp>
      <p:sp>
        <p:nvSpPr>
          <p:cNvPr id="4" name="フッター プレースホルダ 2"/>
          <p:cNvSpPr>
            <a:spLocks noGrp="1"/>
          </p:cNvSpPr>
          <p:nvPr>
            <p:ph type="ftr" sz="quarter" idx="11"/>
          </p:nvPr>
        </p:nvSpPr>
        <p:spPr/>
        <p:txBody>
          <a:bodyPr/>
          <a:lstStyle>
            <a:lvl1pPr>
              <a:defRPr/>
            </a:lvl1pPr>
          </a:lstStyle>
          <a:p>
            <a:pPr>
              <a:defRPr/>
            </a:pPr>
            <a:endParaRPr lang="ja-JP" altLang="en-US">
              <a:solidFill>
                <a:srgbClr val="D6ECFF"/>
              </a:solidFill>
              <a:latin typeface="Comic Sans MS"/>
            </a:endParaRPr>
          </a:p>
        </p:txBody>
      </p:sp>
      <p:sp>
        <p:nvSpPr>
          <p:cNvPr id="5" name="スライド番号プレースホルダ 22"/>
          <p:cNvSpPr>
            <a:spLocks noGrp="1"/>
          </p:cNvSpPr>
          <p:nvPr>
            <p:ph type="sldNum" sz="quarter" idx="12"/>
          </p:nvPr>
        </p:nvSpPr>
        <p:spPr/>
        <p:txBody>
          <a:bodyPr/>
          <a:lstStyle>
            <a:lvl1pPr>
              <a:defRPr/>
            </a:lvl1pPr>
          </a:lstStyle>
          <a:p>
            <a:pPr>
              <a:defRPr/>
            </a:pPr>
            <a:fld id="{D2EB5CD9-EADB-471C-BAA8-585E9C1D5BA8}" type="slidenum">
              <a:rPr lang="ja-JP" altLang="en-US">
                <a:solidFill>
                  <a:srgbClr val="D6ECFF"/>
                </a:solidFill>
                <a:latin typeface="Comic Sans MS"/>
              </a:rPr>
              <a:pPr>
                <a:defRPr/>
              </a:pPr>
              <a:t>‹#›</a:t>
            </a:fld>
            <a:endParaRPr lang="ja-JP" altLang="en-US">
              <a:solidFill>
                <a:srgbClr val="D6ECFF"/>
              </a:solidFill>
              <a:latin typeface="Comic Sans MS"/>
            </a:endParaRPr>
          </a:p>
        </p:txBody>
      </p:sp>
    </p:spTree>
    <p:extLst>
      <p:ext uri="{BB962C8B-B14F-4D97-AF65-F5344CB8AC3E}">
        <p14:creationId xmlns:p14="http://schemas.microsoft.com/office/powerpoint/2010/main" val="1027348967"/>
      </p:ext>
    </p:extLst>
  </p:cSld>
  <p:clrMapOvr>
    <a:masterClrMapping/>
  </p:clrMapOvr>
  <p:timing>
    <p:tnLst>
      <p:par>
        <p:cTn xmlns:p14="http://schemas.microsoft.com/office/powerpoint/2010/main" id="1" dur="indefinite" restart="never" nodeType="tmRoot"/>
      </p:par>
    </p:tnLst>
  </p:timing>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a:defRPr/>
            </a:lvl1pPr>
            <a:extLst/>
          </a:lstStyle>
          <a:p>
            <a:pPr>
              <a:defRPr/>
            </a:pPr>
            <a:fld id="{B66C280E-3DA0-447F-BCFA-149C408912DC}" type="datetimeFigureOut">
              <a:rPr lang="ja-JP" altLang="en-US">
                <a:solidFill>
                  <a:srgbClr val="D6ECFF"/>
                </a:solidFill>
                <a:latin typeface="Comic Sans MS"/>
              </a:rPr>
              <a:pPr>
                <a:defRPr/>
              </a:pPr>
              <a:t>14/12/13</a:t>
            </a:fld>
            <a:endParaRPr lang="ja-JP" altLang="en-US">
              <a:solidFill>
                <a:srgbClr val="D6ECFF"/>
              </a:solidFill>
              <a:latin typeface="Comic Sans MS"/>
            </a:endParaRPr>
          </a:p>
        </p:txBody>
      </p:sp>
      <p:sp>
        <p:nvSpPr>
          <p:cNvPr id="3" name="フッター プレースホルダ 2"/>
          <p:cNvSpPr>
            <a:spLocks noGrp="1"/>
          </p:cNvSpPr>
          <p:nvPr>
            <p:ph type="ftr" sz="quarter" idx="11"/>
          </p:nvPr>
        </p:nvSpPr>
        <p:spPr/>
        <p:txBody>
          <a:bodyPr/>
          <a:lstStyle>
            <a:lvl1pPr>
              <a:defRPr/>
            </a:lvl1pPr>
            <a:extLst/>
          </a:lstStyle>
          <a:p>
            <a:pPr>
              <a:defRPr/>
            </a:pPr>
            <a:endParaRPr lang="ja-JP" altLang="en-US">
              <a:solidFill>
                <a:srgbClr val="D6ECFF"/>
              </a:solidFill>
              <a:latin typeface="Comic Sans MS"/>
            </a:endParaRPr>
          </a:p>
        </p:txBody>
      </p:sp>
      <p:sp>
        <p:nvSpPr>
          <p:cNvPr id="4" name="スライド番号プレースホルダ 3"/>
          <p:cNvSpPr>
            <a:spLocks noGrp="1"/>
          </p:cNvSpPr>
          <p:nvPr>
            <p:ph type="sldNum" sz="quarter" idx="12"/>
          </p:nvPr>
        </p:nvSpPr>
        <p:spPr/>
        <p:txBody>
          <a:bodyPr/>
          <a:lstStyle>
            <a:lvl1pPr>
              <a:defRPr/>
            </a:lvl1pPr>
            <a:extLst/>
          </a:lstStyle>
          <a:p>
            <a:pPr>
              <a:defRPr/>
            </a:pPr>
            <a:fld id="{214D0CE7-B234-4AD9-AE77-FCA620033432}" type="slidenum">
              <a:rPr lang="ja-JP" altLang="en-US">
                <a:solidFill>
                  <a:srgbClr val="D6ECFF"/>
                </a:solidFill>
                <a:latin typeface="Comic Sans MS"/>
              </a:rPr>
              <a:pPr>
                <a:defRPr/>
              </a:pPr>
              <a:t>‹#›</a:t>
            </a:fld>
            <a:endParaRPr lang="ja-JP" altLang="en-US">
              <a:solidFill>
                <a:srgbClr val="D6ECFF"/>
              </a:solidFill>
              <a:latin typeface="Comic Sans MS"/>
            </a:endParaRPr>
          </a:p>
        </p:txBody>
      </p:sp>
      <p:sp>
        <p:nvSpPr>
          <p:cNvPr id="6" name="Text Box 12"/>
          <p:cNvSpPr txBox="1">
            <a:spLocks noChangeArrowheads="1"/>
          </p:cNvSpPr>
          <p:nvPr userDrawn="1"/>
        </p:nvSpPr>
        <p:spPr bwMode="auto">
          <a:xfrm>
            <a:off x="-17463" y="0"/>
            <a:ext cx="1615635" cy="307777"/>
          </a:xfrm>
          <a:prstGeom prst="rect">
            <a:avLst/>
          </a:prstGeom>
          <a:noFill/>
          <a:ln w="12700" cap="sq">
            <a:noFill/>
            <a:miter lim="800000"/>
            <a:headEnd type="none" w="sm" len="sm"/>
            <a:tailEnd type="none" w="sm" len="sm"/>
          </a:ln>
          <a:effectLst/>
        </p:spPr>
        <p:txBody>
          <a:bodyPr wrap="none">
            <a:spAutoFit/>
          </a:bodyPr>
          <a:lstStyle/>
          <a:p>
            <a:pPr fontAlgn="base">
              <a:spcBef>
                <a:spcPct val="0"/>
              </a:spcBef>
              <a:spcAft>
                <a:spcPct val="0"/>
              </a:spcAft>
              <a:defRPr/>
            </a:pPr>
            <a:r>
              <a:rPr lang="en-US" altLang="ja-JP" sz="1400" b="1" i="1" u="sng" dirty="0">
                <a:solidFill>
                  <a:srgbClr val="C0C0C0"/>
                </a:solidFill>
                <a:effectLst>
                  <a:outerShdw blurRad="38100" dist="38100" dir="2700000" algn="tl">
                    <a:srgbClr val="000000"/>
                  </a:outerShdw>
                </a:effectLst>
                <a:latin typeface="Times New Roman" pitchFamily="18" charset="0"/>
                <a:ea typeface="ＭＳ Ｐゴシック" pitchFamily="50" charset="-128"/>
              </a:rPr>
              <a:t>Fighting AMI </a:t>
            </a:r>
            <a:r>
              <a:rPr lang="en-US" altLang="ja-JP" sz="1400" b="1" i="1" u="sng" dirty="0" smtClean="0">
                <a:solidFill>
                  <a:srgbClr val="C0C0C0"/>
                </a:solidFill>
                <a:effectLst>
                  <a:outerShdw blurRad="38100" dist="38100" dir="2700000" algn="tl">
                    <a:srgbClr val="000000"/>
                  </a:outerShdw>
                </a:effectLst>
                <a:latin typeface="Times New Roman" pitchFamily="18" charset="0"/>
                <a:ea typeface="ＭＳ Ｐゴシック" pitchFamily="50" charset="-128"/>
              </a:rPr>
              <a:t>2011</a:t>
            </a:r>
            <a:endParaRPr lang="en-US" altLang="ja-JP" sz="1400" b="1" i="1" u="sng" dirty="0">
              <a:solidFill>
                <a:srgbClr val="C0C0C0"/>
              </a:solidFill>
              <a:effectLst>
                <a:outerShdw blurRad="38100" dist="38100" dir="2700000" algn="tl">
                  <a:srgbClr val="000000"/>
                </a:outerShdw>
              </a:effectLst>
              <a:latin typeface="Times New Roman" pitchFamily="18" charset="0"/>
              <a:ea typeface="ＭＳ Ｐゴシック" pitchFamily="50" charset="-128"/>
            </a:endParaRPr>
          </a:p>
        </p:txBody>
      </p:sp>
      <p:sp>
        <p:nvSpPr>
          <p:cNvPr id="7" name="Text Box 11"/>
          <p:cNvSpPr txBox="1">
            <a:spLocks noChangeArrowheads="1"/>
          </p:cNvSpPr>
          <p:nvPr userDrawn="1"/>
        </p:nvSpPr>
        <p:spPr bwMode="auto">
          <a:xfrm>
            <a:off x="6096272" y="6453188"/>
            <a:ext cx="3228256" cy="307777"/>
          </a:xfrm>
          <a:prstGeom prst="rect">
            <a:avLst/>
          </a:prstGeom>
          <a:noFill/>
          <a:ln w="12700" cap="sq">
            <a:noFill/>
            <a:miter lim="800000"/>
            <a:headEnd type="none" w="sm" len="sm"/>
            <a:tailEnd type="none" w="sm" len="sm"/>
          </a:ln>
          <a:effectLst/>
        </p:spPr>
        <p:txBody>
          <a:bodyPr wrap="none">
            <a:spAutoFit/>
          </a:bodyPr>
          <a:lstStyle/>
          <a:p>
            <a:pPr fontAlgn="base">
              <a:spcBef>
                <a:spcPct val="0"/>
              </a:spcBef>
              <a:spcAft>
                <a:spcPct val="0"/>
              </a:spcAft>
              <a:defRPr/>
            </a:pPr>
            <a:r>
              <a:rPr lang="en-US" altLang="ja-JP" sz="1400" b="1" i="1" dirty="0">
                <a:solidFill>
                  <a:srgbClr val="969696"/>
                </a:solidFill>
                <a:effectLst>
                  <a:outerShdw blurRad="38100" dist="38100" dir="2700000" algn="tl">
                    <a:srgbClr val="000000"/>
                  </a:outerShdw>
                </a:effectLst>
                <a:latin typeface="Times New Roman" pitchFamily="18" charset="0"/>
                <a:ea typeface="ＭＳ Ｐゴシック" pitchFamily="50" charset="-128"/>
              </a:rPr>
              <a:t>Saga Univ. Med. </a:t>
            </a:r>
            <a:r>
              <a:rPr lang="en-US" altLang="ja-JP" sz="1400" b="1" i="1" dirty="0" smtClean="0">
                <a:solidFill>
                  <a:srgbClr val="969696"/>
                </a:solidFill>
                <a:effectLst>
                  <a:outerShdw blurRad="38100" dist="38100" dir="2700000" algn="tl">
                    <a:srgbClr val="000000"/>
                  </a:outerShdw>
                </a:effectLst>
                <a:latin typeface="Times New Roman" pitchFamily="18" charset="0"/>
                <a:ea typeface="ＭＳ Ｐゴシック" pitchFamily="50" charset="-128"/>
              </a:rPr>
              <a:t>Cardiovascular  </a:t>
            </a:r>
            <a:r>
              <a:rPr lang="en-US" altLang="ja-JP" sz="1400" b="1" i="1" dirty="0">
                <a:solidFill>
                  <a:srgbClr val="969696"/>
                </a:solidFill>
                <a:effectLst>
                  <a:outerShdw blurRad="38100" dist="38100" dir="2700000" algn="tl">
                    <a:srgbClr val="000000"/>
                  </a:outerShdw>
                </a:effectLst>
                <a:latin typeface="Times New Roman" pitchFamily="18" charset="0"/>
                <a:ea typeface="ＭＳ Ｐゴシック" pitchFamily="50" charset="-128"/>
              </a:rPr>
              <a:t>Div.</a:t>
            </a:r>
            <a:r>
              <a:rPr lang="ja-JP" altLang="en-US" sz="1400" b="1" i="1" dirty="0">
                <a:solidFill>
                  <a:srgbClr val="969696"/>
                </a:solidFill>
                <a:effectLst>
                  <a:outerShdw blurRad="38100" dist="38100" dir="2700000" algn="tl">
                    <a:srgbClr val="000000"/>
                  </a:outerShdw>
                </a:effectLst>
                <a:latin typeface="Times New Roman" pitchFamily="18" charset="0"/>
                <a:ea typeface="ＭＳ Ｐゴシック" pitchFamily="50" charset="-128"/>
              </a:rPr>
              <a:t>　　</a:t>
            </a:r>
            <a:endParaRPr lang="en-US" altLang="ja-JP" sz="1400" b="1" i="1" dirty="0">
              <a:solidFill>
                <a:srgbClr val="969696"/>
              </a:solidFill>
              <a:effectLst>
                <a:outerShdw blurRad="38100" dist="38100" dir="2700000" algn="tl">
                  <a:srgbClr val="000000"/>
                </a:outerShdw>
              </a:effectLst>
              <a:latin typeface="Times New Roman" pitchFamily="18" charset="0"/>
              <a:ea typeface="ＭＳ Ｐゴシック" pitchFamily="50" charset="-128"/>
            </a:endParaRPr>
          </a:p>
        </p:txBody>
      </p:sp>
    </p:spTree>
    <p:extLst>
      <p:ext uri="{BB962C8B-B14F-4D97-AF65-F5344CB8AC3E}">
        <p14:creationId xmlns:p14="http://schemas.microsoft.com/office/powerpoint/2010/main" val="1341618926"/>
      </p:ext>
    </p:extLst>
  </p:cSld>
  <p:clrMapOvr>
    <a:masterClrMapping/>
  </p:clrMapOvr>
  <p:timing>
    <p:tnLst>
      <p:par>
        <p:cTn xmlns:p14="http://schemas.microsoft.com/office/powerpoint/2010/main" id="1" dur="indefinite" restart="never" nodeType="tmRoot"/>
      </p:par>
    </p:tnLst>
  </p:timing>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273050"/>
            <a:ext cx="8229600" cy="1162050"/>
          </a:xfrm>
        </p:spPr>
        <p:txBody>
          <a:bodyPr anchor="ctr"/>
          <a:lstStyle>
            <a:lvl1pPr algn="l">
              <a:buNone/>
              <a:defRPr sz="3600" b="0"/>
            </a:lvl1pPr>
            <a:extLst/>
          </a:lstStyle>
          <a:p>
            <a:r>
              <a:rPr lang="ja-JP" altLang="en-US" smtClean="0"/>
              <a:t>マスタ タイトルの書式設定</a:t>
            </a:r>
            <a:endParaRPr lang="en-US"/>
          </a:p>
        </p:txBody>
      </p:sp>
      <p:sp>
        <p:nvSpPr>
          <p:cNvPr id="3" name="テキスト プレースホルダ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a:r>
              <a:rPr lang="ja-JP" altLang="en-US" smtClean="0"/>
              <a:t>マスタ テキストの書式設定</a:t>
            </a:r>
          </a:p>
        </p:txBody>
      </p:sp>
      <p:sp>
        <p:nvSpPr>
          <p:cNvPr id="4" name="コンテンツ プレースホルダ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5" name="日付プレースホルダ 13"/>
          <p:cNvSpPr>
            <a:spLocks noGrp="1"/>
          </p:cNvSpPr>
          <p:nvPr>
            <p:ph type="dt" sz="half" idx="10"/>
          </p:nvPr>
        </p:nvSpPr>
        <p:spPr/>
        <p:txBody>
          <a:bodyPr/>
          <a:lstStyle>
            <a:lvl1pPr>
              <a:defRPr/>
            </a:lvl1pPr>
          </a:lstStyle>
          <a:p>
            <a:pPr>
              <a:defRPr/>
            </a:pPr>
            <a:fld id="{EF972514-B03B-4E96-8042-950ED0738BD0}" type="datetimeFigureOut">
              <a:rPr lang="ja-JP" altLang="en-US">
                <a:solidFill>
                  <a:srgbClr val="D6ECFF"/>
                </a:solidFill>
                <a:latin typeface="Comic Sans MS"/>
              </a:rPr>
              <a:pPr>
                <a:defRPr/>
              </a:pPr>
              <a:t>14/12/13</a:t>
            </a:fld>
            <a:endParaRPr lang="ja-JP" altLang="en-US">
              <a:solidFill>
                <a:srgbClr val="D6ECFF"/>
              </a:solidFill>
              <a:latin typeface="Comic Sans MS"/>
            </a:endParaRPr>
          </a:p>
        </p:txBody>
      </p:sp>
      <p:sp>
        <p:nvSpPr>
          <p:cNvPr id="6" name="フッター プレースホルダ 2"/>
          <p:cNvSpPr>
            <a:spLocks noGrp="1"/>
          </p:cNvSpPr>
          <p:nvPr>
            <p:ph type="ftr" sz="quarter" idx="11"/>
          </p:nvPr>
        </p:nvSpPr>
        <p:spPr/>
        <p:txBody>
          <a:bodyPr/>
          <a:lstStyle>
            <a:lvl1pPr>
              <a:defRPr/>
            </a:lvl1pPr>
          </a:lstStyle>
          <a:p>
            <a:pPr>
              <a:defRPr/>
            </a:pPr>
            <a:endParaRPr lang="ja-JP" altLang="en-US">
              <a:solidFill>
                <a:srgbClr val="D6ECFF"/>
              </a:solidFill>
              <a:latin typeface="Comic Sans MS"/>
            </a:endParaRPr>
          </a:p>
        </p:txBody>
      </p:sp>
      <p:sp>
        <p:nvSpPr>
          <p:cNvPr id="7" name="スライド番号プレースホルダ 22"/>
          <p:cNvSpPr>
            <a:spLocks noGrp="1"/>
          </p:cNvSpPr>
          <p:nvPr>
            <p:ph type="sldNum" sz="quarter" idx="12"/>
          </p:nvPr>
        </p:nvSpPr>
        <p:spPr/>
        <p:txBody>
          <a:bodyPr/>
          <a:lstStyle>
            <a:lvl1pPr>
              <a:defRPr/>
            </a:lvl1pPr>
          </a:lstStyle>
          <a:p>
            <a:pPr>
              <a:defRPr/>
            </a:pPr>
            <a:fld id="{685F5AD5-55AA-4A69-B8C2-2AC20B224A2C}" type="slidenum">
              <a:rPr lang="ja-JP" altLang="en-US">
                <a:solidFill>
                  <a:srgbClr val="D6ECFF"/>
                </a:solidFill>
                <a:latin typeface="Comic Sans MS"/>
              </a:rPr>
              <a:pPr>
                <a:defRPr/>
              </a:pPr>
              <a:t>‹#›</a:t>
            </a:fld>
            <a:endParaRPr lang="ja-JP" altLang="en-US">
              <a:solidFill>
                <a:srgbClr val="D6ECFF"/>
              </a:solidFill>
              <a:latin typeface="Comic Sans MS"/>
            </a:endParaRPr>
          </a:p>
        </p:txBody>
      </p:sp>
    </p:spTree>
    <p:extLst>
      <p:ext uri="{BB962C8B-B14F-4D97-AF65-F5344CB8AC3E}">
        <p14:creationId xmlns:p14="http://schemas.microsoft.com/office/powerpoint/2010/main" val="1989609900"/>
      </p:ext>
    </p:extLst>
  </p:cSld>
  <p:clrMapOvr>
    <a:masterClrMapping/>
  </p:clrMapOvr>
  <p:timing>
    <p:tnLst>
      <p:par>
        <p:cTn xmlns:p14="http://schemas.microsoft.com/office/powerpoint/2010/main" id="1" dur="indefinite" restart="never" nodeType="tmRoot"/>
      </p:par>
    </p:tnLst>
  </p:timing>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5" name="正方形/長方形 4"/>
          <p:cNvSpPr/>
          <p:nvPr/>
        </p:nvSpPr>
        <p:spPr>
          <a:xfrm>
            <a:off x="368300" y="0"/>
            <a:ext cx="8777288" cy="1878013"/>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kumimoji="0" lang="en-US" sz="3200">
              <a:solidFill>
                <a:prstClr val="white"/>
              </a:solidFill>
              <a:effectLst>
                <a:outerShdw blurRad="38100" dist="38100" dir="2700000" algn="tl">
                  <a:srgbClr val="000000">
                    <a:alpha val="43137"/>
                  </a:srgbClr>
                </a:outerShdw>
              </a:effectLst>
              <a:latin typeface="Comic Sans MS"/>
              <a:ea typeface="HG丸ｺﾞｼｯｸM-PRO"/>
            </a:endParaRPr>
          </a:p>
        </p:txBody>
      </p:sp>
      <p:cxnSp>
        <p:nvCxnSpPr>
          <p:cNvPr id="6" name="直線コネクタ 5"/>
          <p:cNvCxnSpPr/>
          <p:nvPr/>
        </p:nvCxnSpPr>
        <p:spPr>
          <a:xfrm flipV="1">
            <a:off x="363538" y="1884363"/>
            <a:ext cx="8782050"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7" name="グループ化 23"/>
          <p:cNvGrpSpPr>
            <a:grpSpLocks/>
          </p:cNvGrpSpPr>
          <p:nvPr/>
        </p:nvGrpSpPr>
        <p:grpSpPr bwMode="auto">
          <a:xfrm rot="5400000">
            <a:off x="8515351" y="1219200"/>
            <a:ext cx="131762" cy="128587"/>
            <a:chOff x="6668087" y="1297746"/>
            <a:chExt cx="161840" cy="156602"/>
          </a:xfrm>
        </p:grpSpPr>
        <p:cxnSp>
          <p:nvCxnSpPr>
            <p:cNvPr id="8" name="直線コネクタ 7"/>
            <p:cNvCxnSpPr/>
            <p:nvPr/>
          </p:nvCxnSpPr>
          <p:spPr>
            <a:xfrm rot="16200000">
              <a:off x="6663593" y="1300308"/>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直線コネクタ 8"/>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直線コネクタ 9"/>
            <p:cNvCxnSpPr/>
            <p:nvPr/>
          </p:nvCxnSpPr>
          <p:spPr>
            <a:xfrm rot="5400000" flipH="1">
              <a:off x="6744513" y="1299332"/>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グループ化 27"/>
          <p:cNvGrpSpPr>
            <a:grpSpLocks/>
          </p:cNvGrpSpPr>
          <p:nvPr/>
        </p:nvGrpSpPr>
        <p:grpSpPr bwMode="auto">
          <a:xfrm rot="5400000">
            <a:off x="8667751" y="1371600"/>
            <a:ext cx="131762" cy="128587"/>
            <a:chOff x="6668087" y="1297746"/>
            <a:chExt cx="161840" cy="156602"/>
          </a:xfrm>
        </p:grpSpPr>
        <p:cxnSp>
          <p:nvCxnSpPr>
            <p:cNvPr id="12" name="直線コネクタ 11"/>
            <p:cNvCxnSpPr/>
            <p:nvPr/>
          </p:nvCxnSpPr>
          <p:spPr>
            <a:xfrm rot="16200000">
              <a:off x="6663593" y="1300308"/>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直線コネクタ 12"/>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直線コネクタ 13"/>
            <p:cNvCxnSpPr/>
            <p:nvPr/>
          </p:nvCxnSpPr>
          <p:spPr>
            <a:xfrm rot="5400000" flipH="1">
              <a:off x="6744513" y="1299332"/>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5" name="グループ化 31"/>
          <p:cNvGrpSpPr>
            <a:grpSpLocks/>
          </p:cNvGrpSpPr>
          <p:nvPr/>
        </p:nvGrpSpPr>
        <p:grpSpPr bwMode="auto">
          <a:xfrm rot="5400000">
            <a:off x="8320087" y="1474788"/>
            <a:ext cx="131763" cy="128588"/>
            <a:chOff x="6668087" y="1297746"/>
            <a:chExt cx="161840" cy="156602"/>
          </a:xfrm>
        </p:grpSpPr>
        <p:cxnSp>
          <p:nvCxnSpPr>
            <p:cNvPr id="16" name="直線コネクタ 15"/>
            <p:cNvCxnSpPr/>
            <p:nvPr/>
          </p:nvCxnSpPr>
          <p:spPr>
            <a:xfrm rot="16200000">
              <a:off x="6663592" y="1300307"/>
              <a:ext cx="88934"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直線コネクタ 16"/>
            <p:cNvCxnSpPr/>
            <p:nvPr/>
          </p:nvCxnSpPr>
          <p:spPr>
            <a:xfrm rot="16200000" flipV="1">
              <a:off x="6685198" y="1391513"/>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 name="直線コネクタ 17"/>
            <p:cNvCxnSpPr/>
            <p:nvPr/>
          </p:nvCxnSpPr>
          <p:spPr>
            <a:xfrm rot="5400000" flipH="1">
              <a:off x="6744512" y="1299332"/>
              <a:ext cx="88934"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タイトル 1"/>
          <p:cNvSpPr>
            <a:spLocks noGrp="1"/>
          </p:cNvSpPr>
          <p:nvPr>
            <p:ph type="title"/>
          </p:nvPr>
        </p:nvSpPr>
        <p:spPr bwMode="grayWhite">
          <a:xfrm>
            <a:off x="914400" y="441251"/>
            <a:ext cx="6858000" cy="701749"/>
          </a:xfrm>
        </p:spPr>
        <p:txBody>
          <a:bodyPr anchor="b"/>
          <a:lstStyle>
            <a:lvl1pPr algn="l">
              <a:buNone/>
              <a:defRPr sz="2100" b="0"/>
            </a:lvl1pPr>
            <a:extLst/>
          </a:lstStyle>
          <a:p>
            <a:r>
              <a:rPr lang="ja-JP" altLang="en-US" smtClean="0"/>
              <a:t>マスタ タイトルの書式設定</a:t>
            </a:r>
            <a:endParaRPr lang="en-US"/>
          </a:p>
        </p:txBody>
      </p:sp>
      <p:sp>
        <p:nvSpPr>
          <p:cNvPr id="3" name="図プレースホルダ 2"/>
          <p:cNvSpPr>
            <a:spLocks noGrp="1"/>
          </p:cNvSpPr>
          <p:nvPr>
            <p:ph type="pic" idx="1"/>
          </p:nvPr>
        </p:nvSpPr>
        <p:spPr>
          <a:xfrm>
            <a:off x="368032" y="1893781"/>
            <a:ext cx="8778240" cy="4960144"/>
          </a:xfrm>
          <a:solidFill>
            <a:schemeClr val="bg2"/>
          </a:solidFill>
        </p:spPr>
        <p:txBody>
          <a:bodyPr>
            <a:normAutofit/>
          </a:bodyPr>
          <a:lstStyle>
            <a:lvl1pPr marL="0" indent="0">
              <a:buNone/>
              <a:defRPr sz="3200"/>
            </a:lvl1pPr>
            <a:extLst/>
          </a:lstStyle>
          <a:p>
            <a:pPr lvl="0"/>
            <a:r>
              <a:rPr lang="ja-JP" altLang="en-US" noProof="0" smtClean="0"/>
              <a:t>アイコンをクリックして図を追加</a:t>
            </a:r>
            <a:endParaRPr lang="en-US" noProof="0"/>
          </a:p>
        </p:txBody>
      </p:sp>
      <p:sp>
        <p:nvSpPr>
          <p:cNvPr id="4" name="テキスト プレースホルダ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a:r>
              <a:rPr lang="ja-JP" altLang="en-US" smtClean="0"/>
              <a:t>マスタ テキストの書式設定</a:t>
            </a:r>
          </a:p>
        </p:txBody>
      </p:sp>
      <p:sp>
        <p:nvSpPr>
          <p:cNvPr id="19" name="日付プレースホルダ 4"/>
          <p:cNvSpPr>
            <a:spLocks noGrp="1"/>
          </p:cNvSpPr>
          <p:nvPr>
            <p:ph type="dt" sz="half" idx="10"/>
          </p:nvPr>
        </p:nvSpPr>
        <p:spPr>
          <a:xfrm>
            <a:off x="6477000" y="55563"/>
            <a:ext cx="2133600" cy="365125"/>
          </a:xfrm>
        </p:spPr>
        <p:txBody>
          <a:bodyPr/>
          <a:lstStyle>
            <a:lvl1pPr>
              <a:defRPr/>
            </a:lvl1pPr>
            <a:extLst/>
          </a:lstStyle>
          <a:p>
            <a:pPr>
              <a:defRPr/>
            </a:pPr>
            <a:fld id="{F0BC7BDC-C4E8-4D68-9949-557834A5E2A2}" type="datetimeFigureOut">
              <a:rPr lang="ja-JP" altLang="en-US">
                <a:solidFill>
                  <a:srgbClr val="D6ECFF"/>
                </a:solidFill>
                <a:latin typeface="Comic Sans MS"/>
              </a:rPr>
              <a:pPr>
                <a:defRPr/>
              </a:pPr>
              <a:t>14/12/13</a:t>
            </a:fld>
            <a:endParaRPr lang="ja-JP" altLang="en-US">
              <a:solidFill>
                <a:srgbClr val="D6ECFF"/>
              </a:solidFill>
              <a:latin typeface="Comic Sans MS"/>
            </a:endParaRPr>
          </a:p>
        </p:txBody>
      </p:sp>
      <p:sp>
        <p:nvSpPr>
          <p:cNvPr id="20" name="フッター プレースホルダ 5"/>
          <p:cNvSpPr>
            <a:spLocks noGrp="1"/>
          </p:cNvSpPr>
          <p:nvPr>
            <p:ph type="ftr" sz="quarter" idx="11"/>
          </p:nvPr>
        </p:nvSpPr>
        <p:spPr>
          <a:xfrm>
            <a:off x="914400" y="55563"/>
            <a:ext cx="5562600" cy="365125"/>
          </a:xfrm>
        </p:spPr>
        <p:txBody>
          <a:bodyPr/>
          <a:lstStyle>
            <a:lvl1pPr>
              <a:defRPr/>
            </a:lvl1pPr>
            <a:extLst/>
          </a:lstStyle>
          <a:p>
            <a:pPr>
              <a:defRPr/>
            </a:pPr>
            <a:endParaRPr lang="ja-JP" altLang="en-US">
              <a:solidFill>
                <a:srgbClr val="D6ECFF"/>
              </a:solidFill>
              <a:latin typeface="Comic Sans MS"/>
            </a:endParaRPr>
          </a:p>
        </p:txBody>
      </p:sp>
      <p:sp>
        <p:nvSpPr>
          <p:cNvPr id="21" name="スライド番号プレースホルダ 6"/>
          <p:cNvSpPr>
            <a:spLocks noGrp="1"/>
          </p:cNvSpPr>
          <p:nvPr>
            <p:ph type="sldNum" sz="quarter" idx="12"/>
          </p:nvPr>
        </p:nvSpPr>
        <p:spPr>
          <a:xfrm>
            <a:off x="8610600" y="55563"/>
            <a:ext cx="457200" cy="365125"/>
          </a:xfrm>
        </p:spPr>
        <p:txBody>
          <a:bodyPr/>
          <a:lstStyle>
            <a:lvl1pPr>
              <a:defRPr/>
            </a:lvl1pPr>
            <a:extLst/>
          </a:lstStyle>
          <a:p>
            <a:pPr>
              <a:defRPr/>
            </a:pPr>
            <a:fld id="{5C82A0B1-676C-490C-B472-C55A9E3003E6}" type="slidenum">
              <a:rPr lang="ja-JP" altLang="en-US">
                <a:solidFill>
                  <a:srgbClr val="D6ECFF"/>
                </a:solidFill>
                <a:latin typeface="Comic Sans MS"/>
              </a:rPr>
              <a:pPr>
                <a:defRPr/>
              </a:pPr>
              <a:t>‹#›</a:t>
            </a:fld>
            <a:endParaRPr lang="ja-JP" altLang="en-US">
              <a:solidFill>
                <a:srgbClr val="D6ECFF"/>
              </a:solidFill>
              <a:latin typeface="Comic Sans MS"/>
            </a:endParaRPr>
          </a:p>
        </p:txBody>
      </p:sp>
    </p:spTree>
    <p:extLst>
      <p:ext uri="{BB962C8B-B14F-4D97-AF65-F5344CB8AC3E}">
        <p14:creationId xmlns:p14="http://schemas.microsoft.com/office/powerpoint/2010/main" val="3876020435"/>
      </p:ext>
    </p:extLst>
  </p:cSld>
  <p:clrMapOvr>
    <a:masterClrMapping/>
  </p:clrMapOvr>
  <p:timing>
    <p:tnLst>
      <p:par>
        <p:cTn xmlns:p14="http://schemas.microsoft.com/office/powerpoint/2010/main" id="1" dur="indefinite" restart="never" nodeType="tmRoot"/>
      </p:par>
    </p:tnLst>
  </p:timing>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extLst/>
          </a:lstStyle>
          <a:p>
            <a:r>
              <a:rPr lang="ja-JP" altLang="en-US" smtClean="0"/>
              <a:t>マスタ タイトルの書式設定</a:t>
            </a:r>
            <a:endParaRPr lang="en-US"/>
          </a:p>
        </p:txBody>
      </p:sp>
      <p:sp>
        <p:nvSpPr>
          <p:cNvPr id="3" name="縦書きテキスト プレースホルダ 2"/>
          <p:cNvSpPr>
            <a:spLocks noGrp="1"/>
          </p:cNvSpPr>
          <p:nvPr>
            <p:ph type="body" orient="vert" idx="1"/>
          </p:nvPr>
        </p:nvSpPr>
        <p:spPr/>
        <p:txBody>
          <a:bodyPr vert="eaVert"/>
          <a:lstStyle>
            <a:extLs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日付プレースホルダ 13"/>
          <p:cNvSpPr>
            <a:spLocks noGrp="1"/>
          </p:cNvSpPr>
          <p:nvPr>
            <p:ph type="dt" sz="half" idx="10"/>
          </p:nvPr>
        </p:nvSpPr>
        <p:spPr/>
        <p:txBody>
          <a:bodyPr/>
          <a:lstStyle>
            <a:lvl1pPr>
              <a:defRPr/>
            </a:lvl1pPr>
          </a:lstStyle>
          <a:p>
            <a:pPr>
              <a:defRPr/>
            </a:pPr>
            <a:fld id="{229D15C6-BFF9-46AC-BB84-5B891FB1BAFD}" type="datetimeFigureOut">
              <a:rPr lang="ja-JP" altLang="en-US">
                <a:solidFill>
                  <a:srgbClr val="D6ECFF"/>
                </a:solidFill>
                <a:latin typeface="Comic Sans MS"/>
              </a:rPr>
              <a:pPr>
                <a:defRPr/>
              </a:pPr>
              <a:t>14/12/13</a:t>
            </a:fld>
            <a:endParaRPr lang="ja-JP" altLang="en-US">
              <a:solidFill>
                <a:srgbClr val="D6ECFF"/>
              </a:solidFill>
              <a:latin typeface="Comic Sans MS"/>
            </a:endParaRPr>
          </a:p>
        </p:txBody>
      </p:sp>
      <p:sp>
        <p:nvSpPr>
          <p:cNvPr id="5" name="フッター プレースホルダ 2"/>
          <p:cNvSpPr>
            <a:spLocks noGrp="1"/>
          </p:cNvSpPr>
          <p:nvPr>
            <p:ph type="ftr" sz="quarter" idx="11"/>
          </p:nvPr>
        </p:nvSpPr>
        <p:spPr/>
        <p:txBody>
          <a:bodyPr/>
          <a:lstStyle>
            <a:lvl1pPr>
              <a:defRPr/>
            </a:lvl1pPr>
          </a:lstStyle>
          <a:p>
            <a:pPr>
              <a:defRPr/>
            </a:pPr>
            <a:endParaRPr lang="ja-JP" altLang="en-US">
              <a:solidFill>
                <a:srgbClr val="D6ECFF"/>
              </a:solidFill>
              <a:latin typeface="Comic Sans MS"/>
            </a:endParaRPr>
          </a:p>
        </p:txBody>
      </p:sp>
      <p:sp>
        <p:nvSpPr>
          <p:cNvPr id="6" name="スライド番号プレースホルダ 22"/>
          <p:cNvSpPr>
            <a:spLocks noGrp="1"/>
          </p:cNvSpPr>
          <p:nvPr>
            <p:ph type="sldNum" sz="quarter" idx="12"/>
          </p:nvPr>
        </p:nvSpPr>
        <p:spPr/>
        <p:txBody>
          <a:bodyPr/>
          <a:lstStyle>
            <a:lvl1pPr>
              <a:defRPr/>
            </a:lvl1pPr>
          </a:lstStyle>
          <a:p>
            <a:pPr>
              <a:defRPr/>
            </a:pPr>
            <a:fld id="{C74500CE-C493-4E07-8040-3AA9901F55ED}" type="slidenum">
              <a:rPr lang="ja-JP" altLang="en-US">
                <a:solidFill>
                  <a:srgbClr val="D6ECFF"/>
                </a:solidFill>
                <a:latin typeface="Comic Sans MS"/>
              </a:rPr>
              <a:pPr>
                <a:defRPr/>
              </a:pPr>
              <a:t>‹#›</a:t>
            </a:fld>
            <a:endParaRPr lang="ja-JP" altLang="en-US">
              <a:solidFill>
                <a:srgbClr val="D6ECFF"/>
              </a:solidFill>
              <a:latin typeface="Comic Sans MS"/>
            </a:endParaRPr>
          </a:p>
        </p:txBody>
      </p:sp>
    </p:spTree>
    <p:extLst>
      <p:ext uri="{BB962C8B-B14F-4D97-AF65-F5344CB8AC3E}">
        <p14:creationId xmlns:p14="http://schemas.microsoft.com/office/powerpoint/2010/main" val="50409729"/>
      </p:ext>
    </p:extLst>
  </p:cSld>
  <p:clrMapOvr>
    <a:masterClrMapping/>
  </p:clrMapOvr>
  <p:timing>
    <p:tnLst>
      <p:par>
        <p:cTn xmlns:p14="http://schemas.microsoft.com/office/powerpoint/2010/main" id="1" dur="indefinite" restart="never" nodeType="tmRoot"/>
      </p:par>
    </p:tnLst>
  </p:timing>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9"/>
            <a:ext cx="1981200" cy="5851525"/>
          </a:xfrm>
        </p:spPr>
        <p:txBody>
          <a:bodyPr vert="eaVert" anchor="ctr"/>
          <a:lstStyle>
            <a:extLst/>
          </a:lstStyle>
          <a:p>
            <a:r>
              <a:rPr lang="ja-JP" altLang="en-US" smtClean="0"/>
              <a:t>マスタ タイトルの書式設定</a:t>
            </a:r>
            <a:endParaRPr lang="en-US"/>
          </a:p>
        </p:txBody>
      </p:sp>
      <p:sp>
        <p:nvSpPr>
          <p:cNvPr id="3" name="縦書きテキスト プレースホルダ 2"/>
          <p:cNvSpPr>
            <a:spLocks noGrp="1"/>
          </p:cNvSpPr>
          <p:nvPr>
            <p:ph type="body" orient="vert" idx="1"/>
          </p:nvPr>
        </p:nvSpPr>
        <p:spPr>
          <a:xfrm>
            <a:off x="609600" y="274639"/>
            <a:ext cx="5867400" cy="5851525"/>
          </a:xfrm>
        </p:spPr>
        <p:txBody>
          <a:bodyPr vert="eaVert"/>
          <a:lstStyle>
            <a:extLs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日付プレースホルダ 13"/>
          <p:cNvSpPr>
            <a:spLocks noGrp="1"/>
          </p:cNvSpPr>
          <p:nvPr>
            <p:ph type="dt" sz="half" idx="10"/>
          </p:nvPr>
        </p:nvSpPr>
        <p:spPr/>
        <p:txBody>
          <a:bodyPr/>
          <a:lstStyle>
            <a:lvl1pPr>
              <a:defRPr/>
            </a:lvl1pPr>
          </a:lstStyle>
          <a:p>
            <a:pPr>
              <a:defRPr/>
            </a:pPr>
            <a:fld id="{527C8320-6581-40BF-AE38-BA54D223A794}" type="datetimeFigureOut">
              <a:rPr lang="ja-JP" altLang="en-US">
                <a:solidFill>
                  <a:srgbClr val="D6ECFF"/>
                </a:solidFill>
                <a:latin typeface="Comic Sans MS"/>
              </a:rPr>
              <a:pPr>
                <a:defRPr/>
              </a:pPr>
              <a:t>14/12/13</a:t>
            </a:fld>
            <a:endParaRPr lang="ja-JP" altLang="en-US">
              <a:solidFill>
                <a:srgbClr val="D6ECFF"/>
              </a:solidFill>
              <a:latin typeface="Comic Sans MS"/>
            </a:endParaRPr>
          </a:p>
        </p:txBody>
      </p:sp>
      <p:sp>
        <p:nvSpPr>
          <p:cNvPr id="5" name="フッター プレースホルダ 2"/>
          <p:cNvSpPr>
            <a:spLocks noGrp="1"/>
          </p:cNvSpPr>
          <p:nvPr>
            <p:ph type="ftr" sz="quarter" idx="11"/>
          </p:nvPr>
        </p:nvSpPr>
        <p:spPr/>
        <p:txBody>
          <a:bodyPr/>
          <a:lstStyle>
            <a:lvl1pPr>
              <a:defRPr/>
            </a:lvl1pPr>
          </a:lstStyle>
          <a:p>
            <a:pPr>
              <a:defRPr/>
            </a:pPr>
            <a:endParaRPr lang="ja-JP" altLang="en-US">
              <a:solidFill>
                <a:srgbClr val="D6ECFF"/>
              </a:solidFill>
              <a:latin typeface="Comic Sans MS"/>
            </a:endParaRPr>
          </a:p>
        </p:txBody>
      </p:sp>
      <p:sp>
        <p:nvSpPr>
          <p:cNvPr id="6" name="スライド番号プレースホルダ 22"/>
          <p:cNvSpPr>
            <a:spLocks noGrp="1"/>
          </p:cNvSpPr>
          <p:nvPr>
            <p:ph type="sldNum" sz="quarter" idx="12"/>
          </p:nvPr>
        </p:nvSpPr>
        <p:spPr/>
        <p:txBody>
          <a:bodyPr/>
          <a:lstStyle>
            <a:lvl1pPr>
              <a:defRPr/>
            </a:lvl1pPr>
          </a:lstStyle>
          <a:p>
            <a:pPr>
              <a:defRPr/>
            </a:pPr>
            <a:fld id="{8507CF65-C9DF-43CD-91C2-105A39AE4BFB}" type="slidenum">
              <a:rPr lang="ja-JP" altLang="en-US">
                <a:solidFill>
                  <a:srgbClr val="D6ECFF"/>
                </a:solidFill>
                <a:latin typeface="Comic Sans MS"/>
              </a:rPr>
              <a:pPr>
                <a:defRPr/>
              </a:pPr>
              <a:t>‹#›</a:t>
            </a:fld>
            <a:endParaRPr lang="ja-JP" altLang="en-US">
              <a:solidFill>
                <a:srgbClr val="D6ECFF"/>
              </a:solidFill>
              <a:latin typeface="Comic Sans MS"/>
            </a:endParaRPr>
          </a:p>
        </p:txBody>
      </p:sp>
    </p:spTree>
    <p:extLst>
      <p:ext uri="{BB962C8B-B14F-4D97-AF65-F5344CB8AC3E}">
        <p14:creationId xmlns:p14="http://schemas.microsoft.com/office/powerpoint/2010/main" val="2267627441"/>
      </p:ext>
    </p:extLst>
  </p:cSld>
  <p:clrMapOvr>
    <a:masterClrMapping/>
  </p:clrMapOvr>
  <p:timing>
    <p:tnLst>
      <p:par>
        <p:cTn xmlns:p14="http://schemas.microsoft.com/office/powerpoint/2010/main" id="1" dur="indefinite" restart="never" nodeType="tmRoot"/>
      </p:par>
    </p:tnLst>
  </p:timing>
</p:sldLayout>
</file>

<file path=ppt/slideLayouts/slideLayout196.xml><?xml version="1.0" encoding="utf-8"?>
<p:sldLayout xmlns:a="http://schemas.openxmlformats.org/drawingml/2006/main" xmlns:r="http://schemas.openxmlformats.org/officeDocument/2006/relationships" xmlns:p="http://schemas.openxmlformats.org/presentationml/2006/main" type="txAndObj">
  <p:cSld name="Titel, tekst og indholdsobjek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a-DK" smtClean="0"/>
              <a:t>Klik for at redigere titeltypografi i masteren</a:t>
            </a:r>
            <a:endParaRPr lang="da-DK"/>
          </a:p>
        </p:txBody>
      </p:sp>
      <p:sp>
        <p:nvSpPr>
          <p:cNvPr id="3" name="Pladsholder til tekst 2"/>
          <p:cNvSpPr>
            <a:spLocks noGrp="1"/>
          </p:cNvSpPr>
          <p:nvPr>
            <p:ph type="body" sz="half" idx="1"/>
          </p:nvPr>
        </p:nvSpPr>
        <p:spPr>
          <a:xfrm>
            <a:off x="457200" y="1600200"/>
            <a:ext cx="4038600" cy="4525963"/>
          </a:xfrm>
          <a:prstGeom prst="rect">
            <a:avLst/>
          </a:prstGeom>
        </p:spPr>
        <p:txBody>
          <a:body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648200" y="1600200"/>
            <a:ext cx="4038600" cy="4525963"/>
          </a:xfrm>
          <a:prstGeom prst="rect">
            <a:avLst/>
          </a:prstGeom>
        </p:spPr>
        <p:txBody>
          <a:body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Espace réservé de la date 3"/>
          <p:cNvSpPr>
            <a:spLocks noGrp="1"/>
          </p:cNvSpPr>
          <p:nvPr>
            <p:ph type="dt" sz="half" idx="10"/>
          </p:nvPr>
        </p:nvSpPr>
        <p:spPr/>
        <p:txBody>
          <a:bodyPr/>
          <a:lstStyle>
            <a:lvl1pPr>
              <a:defRPr/>
            </a:lvl1pPr>
          </a:lstStyle>
          <a:p>
            <a:endParaRPr lang="en-GB">
              <a:solidFill>
                <a:srgbClr val="D6ECFF"/>
              </a:solidFill>
              <a:latin typeface="Comic Sans MS"/>
            </a:endParaRPr>
          </a:p>
        </p:txBody>
      </p:sp>
      <p:sp>
        <p:nvSpPr>
          <p:cNvPr id="6" name="Espace réservé du pied de page 4"/>
          <p:cNvSpPr>
            <a:spLocks noGrp="1"/>
          </p:cNvSpPr>
          <p:nvPr>
            <p:ph type="ftr" sz="quarter" idx="11"/>
          </p:nvPr>
        </p:nvSpPr>
        <p:spPr/>
        <p:txBody>
          <a:bodyPr/>
          <a:lstStyle>
            <a:lvl1pPr>
              <a:defRPr/>
            </a:lvl1pPr>
          </a:lstStyle>
          <a:p>
            <a:endParaRPr lang="en-GB">
              <a:solidFill>
                <a:srgbClr val="D6ECFF"/>
              </a:solidFill>
              <a:latin typeface="Comic Sans MS"/>
            </a:endParaRPr>
          </a:p>
        </p:txBody>
      </p:sp>
      <p:sp>
        <p:nvSpPr>
          <p:cNvPr id="7" name="Espace réservé du numéro de diapositive 5"/>
          <p:cNvSpPr>
            <a:spLocks noGrp="1"/>
          </p:cNvSpPr>
          <p:nvPr>
            <p:ph type="sldNum" sz="quarter" idx="12"/>
          </p:nvPr>
        </p:nvSpPr>
        <p:spPr/>
        <p:txBody>
          <a:bodyPr/>
          <a:lstStyle>
            <a:lvl1pPr>
              <a:defRPr/>
            </a:lvl1pPr>
          </a:lstStyle>
          <a:p>
            <a:fld id="{D8DF7A3B-80F0-44D3-9793-783D967A87B1}" type="slidenum">
              <a:rPr lang="en-GB">
                <a:solidFill>
                  <a:srgbClr val="D6ECFF"/>
                </a:solidFill>
                <a:latin typeface="Comic Sans MS"/>
              </a:rPr>
              <a:pPr/>
              <a:t>‹#›</a:t>
            </a:fld>
            <a:endParaRPr lang="en-GB">
              <a:solidFill>
                <a:srgbClr val="D6ECFF"/>
              </a:solidFill>
              <a:latin typeface="Comic Sans MS"/>
            </a:endParaRPr>
          </a:p>
        </p:txBody>
      </p:sp>
    </p:spTree>
    <p:extLst>
      <p:ext uri="{BB962C8B-B14F-4D97-AF65-F5344CB8AC3E}">
        <p14:creationId xmlns:p14="http://schemas.microsoft.com/office/powerpoint/2010/main" val="4168915976"/>
      </p:ext>
    </p:extLst>
  </p:cSld>
  <p:clrMapOvr>
    <a:masterClrMapping/>
  </p:clrMapOvr>
  <p:timing>
    <p:tnLst>
      <p:par>
        <p:cTn xmlns:p14="http://schemas.microsoft.com/office/powerpoint/2010/main" id="1" dur="indefinite" restart="never" nodeType="tmRoot"/>
      </p:par>
    </p:tnLst>
  </p:timing>
</p:sldLayout>
</file>

<file path=ppt/slideLayouts/slideLayout197.xml><?xml version="1.0" encoding="utf-8"?>
<p:sldLayout xmlns:a="http://schemas.openxmlformats.org/drawingml/2006/main" xmlns:r="http://schemas.openxmlformats.org/officeDocument/2006/relationships" xmlns:p="http://schemas.openxmlformats.org/presentationml/2006/main" type="txAndTwoObj">
  <p:cSld name="Titel, tekst og to indholdsobjekter">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a-DK" smtClean="0"/>
              <a:t>Klik for at redigere titeltypografi i masteren</a:t>
            </a:r>
            <a:endParaRPr lang="da-DK"/>
          </a:p>
        </p:txBody>
      </p:sp>
      <p:sp>
        <p:nvSpPr>
          <p:cNvPr id="3" name="Pladsholder til tekst 2"/>
          <p:cNvSpPr>
            <a:spLocks noGrp="1"/>
          </p:cNvSpPr>
          <p:nvPr>
            <p:ph type="body" sz="half" idx="1"/>
          </p:nvPr>
        </p:nvSpPr>
        <p:spPr>
          <a:xfrm>
            <a:off x="457200" y="1600200"/>
            <a:ext cx="4038600" cy="4525963"/>
          </a:xfrm>
          <a:prstGeom prst="rect">
            <a:avLst/>
          </a:prstGeom>
        </p:spPr>
        <p:txBody>
          <a:body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quarter" idx="2"/>
          </p:nvPr>
        </p:nvSpPr>
        <p:spPr>
          <a:xfrm>
            <a:off x="4648200" y="1600200"/>
            <a:ext cx="4038600" cy="2185988"/>
          </a:xfrm>
          <a:prstGeom prst="rect">
            <a:avLst/>
          </a:prstGeom>
        </p:spPr>
        <p:txBody>
          <a:body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indhold 4"/>
          <p:cNvSpPr>
            <a:spLocks noGrp="1"/>
          </p:cNvSpPr>
          <p:nvPr>
            <p:ph sz="quarter" idx="3"/>
          </p:nvPr>
        </p:nvSpPr>
        <p:spPr>
          <a:xfrm>
            <a:off x="4648200" y="3938588"/>
            <a:ext cx="4038600" cy="2187575"/>
          </a:xfrm>
          <a:prstGeom prst="rect">
            <a:avLst/>
          </a:prstGeom>
        </p:spPr>
        <p:txBody>
          <a:body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6" name="Espace réservé de la date 3"/>
          <p:cNvSpPr>
            <a:spLocks noGrp="1"/>
          </p:cNvSpPr>
          <p:nvPr>
            <p:ph type="dt" sz="half" idx="10"/>
          </p:nvPr>
        </p:nvSpPr>
        <p:spPr/>
        <p:txBody>
          <a:bodyPr/>
          <a:lstStyle>
            <a:lvl1pPr>
              <a:defRPr/>
            </a:lvl1pPr>
          </a:lstStyle>
          <a:p>
            <a:endParaRPr lang="en-GB">
              <a:solidFill>
                <a:srgbClr val="D6ECFF"/>
              </a:solidFill>
              <a:latin typeface="Comic Sans MS"/>
            </a:endParaRPr>
          </a:p>
        </p:txBody>
      </p:sp>
      <p:sp>
        <p:nvSpPr>
          <p:cNvPr id="7" name="Espace réservé du pied de page 4"/>
          <p:cNvSpPr>
            <a:spLocks noGrp="1"/>
          </p:cNvSpPr>
          <p:nvPr>
            <p:ph type="ftr" sz="quarter" idx="11"/>
          </p:nvPr>
        </p:nvSpPr>
        <p:spPr/>
        <p:txBody>
          <a:bodyPr/>
          <a:lstStyle>
            <a:lvl1pPr>
              <a:defRPr/>
            </a:lvl1pPr>
          </a:lstStyle>
          <a:p>
            <a:endParaRPr lang="en-GB">
              <a:solidFill>
                <a:srgbClr val="D6ECFF"/>
              </a:solidFill>
              <a:latin typeface="Comic Sans MS"/>
            </a:endParaRPr>
          </a:p>
        </p:txBody>
      </p:sp>
      <p:sp>
        <p:nvSpPr>
          <p:cNvPr id="8" name="Espace réservé du numéro de diapositive 5"/>
          <p:cNvSpPr>
            <a:spLocks noGrp="1"/>
          </p:cNvSpPr>
          <p:nvPr>
            <p:ph type="sldNum" sz="quarter" idx="12"/>
          </p:nvPr>
        </p:nvSpPr>
        <p:spPr/>
        <p:txBody>
          <a:bodyPr/>
          <a:lstStyle>
            <a:lvl1pPr>
              <a:defRPr/>
            </a:lvl1pPr>
          </a:lstStyle>
          <a:p>
            <a:fld id="{FC8B33E6-420B-4292-BADF-E7F89C005589}" type="slidenum">
              <a:rPr lang="en-GB">
                <a:solidFill>
                  <a:srgbClr val="D6ECFF"/>
                </a:solidFill>
                <a:latin typeface="Comic Sans MS"/>
              </a:rPr>
              <a:pPr/>
              <a:t>‹#›</a:t>
            </a:fld>
            <a:endParaRPr lang="en-GB">
              <a:solidFill>
                <a:srgbClr val="D6ECFF"/>
              </a:solidFill>
              <a:latin typeface="Comic Sans MS"/>
            </a:endParaRPr>
          </a:p>
        </p:txBody>
      </p:sp>
    </p:spTree>
    <p:extLst>
      <p:ext uri="{BB962C8B-B14F-4D97-AF65-F5344CB8AC3E}">
        <p14:creationId xmlns:p14="http://schemas.microsoft.com/office/powerpoint/2010/main" val="192770298"/>
      </p:ext>
    </p:extLst>
  </p:cSld>
  <p:clrMapOvr>
    <a:masterClrMapping/>
  </p:clrMapOvr>
  <p:timing>
    <p:tnLst>
      <p:par>
        <p:cTn xmlns:p14="http://schemas.microsoft.com/office/powerpoint/2010/main" id="1" dur="indefinite" restart="never" nodeType="tmRoot"/>
      </p:par>
    </p:tnLst>
  </p:timing>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pPr>
              <a:defRPr/>
            </a:pPr>
            <a:fld id="{3A48C137-BA58-451D-904A-40C7054C4E31}" type="datetimeFigureOut">
              <a:rPr lang="ja-JP" altLang="en-US" smtClean="0">
                <a:solidFill>
                  <a:srgbClr val="D6ECFF"/>
                </a:solidFill>
                <a:latin typeface="Comic Sans MS"/>
                <a:ea typeface="HG丸ｺﾞｼｯｸM-PRO"/>
              </a:rPr>
              <a:pPr>
                <a:defRPr/>
              </a:pPr>
              <a:t>14/12/13</a:t>
            </a:fld>
            <a:endParaRPr lang="ja-JP" altLang="en-US">
              <a:solidFill>
                <a:srgbClr val="D6ECFF"/>
              </a:solidFill>
              <a:latin typeface="Comic Sans MS"/>
              <a:ea typeface="HG丸ｺﾞｼｯｸM-PRO"/>
            </a:endParaRPr>
          </a:p>
        </p:txBody>
      </p:sp>
      <p:sp>
        <p:nvSpPr>
          <p:cNvPr id="5" name="フッター プレースホルダー 4"/>
          <p:cNvSpPr>
            <a:spLocks noGrp="1"/>
          </p:cNvSpPr>
          <p:nvPr>
            <p:ph type="ftr" sz="quarter" idx="11"/>
          </p:nvPr>
        </p:nvSpPr>
        <p:spPr/>
        <p:txBody>
          <a:bodyPr/>
          <a:lstStyle/>
          <a:p>
            <a:pPr>
              <a:defRPr/>
            </a:pPr>
            <a:endParaRPr lang="ja-JP" altLang="en-US">
              <a:solidFill>
                <a:srgbClr val="D6ECFF"/>
              </a:solidFill>
              <a:latin typeface="Comic Sans MS"/>
              <a:ea typeface="HG丸ｺﾞｼｯｸM-PRO"/>
            </a:endParaRPr>
          </a:p>
        </p:txBody>
      </p:sp>
      <p:sp>
        <p:nvSpPr>
          <p:cNvPr id="6" name="スライド番号プレースホルダー 5"/>
          <p:cNvSpPr>
            <a:spLocks noGrp="1"/>
          </p:cNvSpPr>
          <p:nvPr>
            <p:ph type="sldNum" sz="quarter" idx="12"/>
          </p:nvPr>
        </p:nvSpPr>
        <p:spPr/>
        <p:txBody>
          <a:bodyPr/>
          <a:lstStyle/>
          <a:p>
            <a:pPr>
              <a:defRPr/>
            </a:pPr>
            <a:fld id="{0C65473F-624F-417C-8560-AABD31011EA0}" type="slidenum">
              <a:rPr lang="ja-JP" altLang="en-US" smtClean="0">
                <a:solidFill>
                  <a:srgbClr val="D6ECFF"/>
                </a:solidFill>
                <a:latin typeface="Comic Sans MS"/>
                <a:ea typeface="HG丸ｺﾞｼｯｸM-PRO"/>
              </a:rPr>
              <a:pPr>
                <a:defRPr/>
              </a:pPr>
              <a:t>‹#›</a:t>
            </a:fld>
            <a:endParaRPr lang="ja-JP" altLang="en-US">
              <a:solidFill>
                <a:srgbClr val="D6ECFF"/>
              </a:solidFill>
              <a:latin typeface="Comic Sans MS"/>
              <a:ea typeface="HG丸ｺﾞｼｯｸM-PRO"/>
            </a:endParaRPr>
          </a:p>
        </p:txBody>
      </p:sp>
    </p:spTree>
    <p:extLst>
      <p:ext uri="{BB962C8B-B14F-4D97-AF65-F5344CB8AC3E}">
        <p14:creationId xmlns:p14="http://schemas.microsoft.com/office/powerpoint/2010/main" val="19633505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Layout>
</file>

<file path=ppt/slideLayouts/slideLayout19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dirty="0"/>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pPr>
              <a:defRPr/>
            </a:pPr>
            <a:fld id="{AC78958A-6FAE-4ADD-9753-3CA9DC36E332}" type="datetimeFigureOut">
              <a:rPr lang="ja-JP" altLang="en-US" smtClean="0">
                <a:solidFill>
                  <a:srgbClr val="D6ECFF"/>
                </a:solidFill>
                <a:latin typeface="Comic Sans MS"/>
                <a:ea typeface="HG丸ｺﾞｼｯｸM-PRO"/>
              </a:rPr>
              <a:pPr>
                <a:defRPr/>
              </a:pPr>
              <a:t>14/12/13</a:t>
            </a:fld>
            <a:endParaRPr lang="ja-JP" altLang="en-US">
              <a:solidFill>
                <a:srgbClr val="D6ECFF"/>
              </a:solidFill>
              <a:latin typeface="Comic Sans MS"/>
              <a:ea typeface="HG丸ｺﾞｼｯｸM-PRO"/>
            </a:endParaRPr>
          </a:p>
        </p:txBody>
      </p:sp>
      <p:sp>
        <p:nvSpPr>
          <p:cNvPr id="5" name="フッター プレースホルダー 4"/>
          <p:cNvSpPr>
            <a:spLocks noGrp="1"/>
          </p:cNvSpPr>
          <p:nvPr>
            <p:ph type="ftr" sz="quarter" idx="11"/>
          </p:nvPr>
        </p:nvSpPr>
        <p:spPr/>
        <p:txBody>
          <a:bodyPr/>
          <a:lstStyle/>
          <a:p>
            <a:pPr>
              <a:defRPr/>
            </a:pPr>
            <a:endParaRPr lang="ja-JP" altLang="en-US">
              <a:solidFill>
                <a:srgbClr val="D6ECFF"/>
              </a:solidFill>
              <a:latin typeface="Comic Sans MS"/>
              <a:ea typeface="HG丸ｺﾞｼｯｸM-PRO"/>
            </a:endParaRPr>
          </a:p>
        </p:txBody>
      </p:sp>
      <p:sp>
        <p:nvSpPr>
          <p:cNvPr id="6" name="スライド番号プレースホルダー 5"/>
          <p:cNvSpPr>
            <a:spLocks noGrp="1"/>
          </p:cNvSpPr>
          <p:nvPr>
            <p:ph type="sldNum" sz="quarter" idx="12"/>
          </p:nvPr>
        </p:nvSpPr>
        <p:spPr/>
        <p:txBody>
          <a:bodyPr/>
          <a:lstStyle/>
          <a:p>
            <a:pPr>
              <a:defRPr/>
            </a:pPr>
            <a:fld id="{0FB4DFA3-9871-44B0-9729-68E7C2F5E3DE}" type="slidenum">
              <a:rPr lang="ja-JP" altLang="en-US" smtClean="0">
                <a:solidFill>
                  <a:srgbClr val="D6ECFF"/>
                </a:solidFill>
                <a:latin typeface="Comic Sans MS"/>
                <a:ea typeface="HG丸ｺﾞｼｯｸM-PRO"/>
              </a:rPr>
              <a:pPr>
                <a:defRPr/>
              </a:pPr>
              <a:t>‹#›</a:t>
            </a:fld>
            <a:endParaRPr lang="ja-JP" altLang="en-US">
              <a:solidFill>
                <a:srgbClr val="D6ECFF"/>
              </a:solidFill>
              <a:latin typeface="Comic Sans MS"/>
              <a:ea typeface="HG丸ｺﾞｼｯｸM-PRO"/>
            </a:endParaRPr>
          </a:p>
        </p:txBody>
      </p:sp>
    </p:spTree>
    <p:extLst>
      <p:ext uri="{BB962C8B-B14F-4D97-AF65-F5344CB8AC3E}">
        <p14:creationId xmlns:p14="http://schemas.microsoft.com/office/powerpoint/2010/main" val="33719626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dirty="0"/>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pPr>
              <a:defRPr/>
            </a:pPr>
            <a:fld id="{AC78958A-6FAE-4ADD-9753-3CA9DC36E332}" type="datetimeFigureOut">
              <a:rPr lang="ja-JP" altLang="en-US" smtClean="0">
                <a:solidFill>
                  <a:srgbClr val="D6ECFF"/>
                </a:solidFill>
              </a:rPr>
              <a:pPr>
                <a:defRPr/>
              </a:pPr>
              <a:t>14/12/13</a:t>
            </a:fld>
            <a:endParaRPr lang="ja-JP" altLang="en-US">
              <a:solidFill>
                <a:srgbClr val="D6ECFF"/>
              </a:solidFill>
            </a:endParaRPr>
          </a:p>
        </p:txBody>
      </p:sp>
      <p:sp>
        <p:nvSpPr>
          <p:cNvPr id="5" name="フッター プレースホルダー 4"/>
          <p:cNvSpPr>
            <a:spLocks noGrp="1"/>
          </p:cNvSpPr>
          <p:nvPr>
            <p:ph type="ftr" sz="quarter" idx="11"/>
          </p:nvPr>
        </p:nvSpPr>
        <p:spPr/>
        <p:txBody>
          <a:bodyPr/>
          <a:lstStyle/>
          <a:p>
            <a:pPr>
              <a:defRPr/>
            </a:pPr>
            <a:endParaRPr lang="ja-JP" altLang="en-US">
              <a:solidFill>
                <a:srgbClr val="D6ECFF"/>
              </a:solidFill>
            </a:endParaRPr>
          </a:p>
        </p:txBody>
      </p:sp>
      <p:sp>
        <p:nvSpPr>
          <p:cNvPr id="6" name="スライド番号プレースホルダー 5"/>
          <p:cNvSpPr>
            <a:spLocks noGrp="1"/>
          </p:cNvSpPr>
          <p:nvPr>
            <p:ph type="sldNum" sz="quarter" idx="12"/>
          </p:nvPr>
        </p:nvSpPr>
        <p:spPr/>
        <p:txBody>
          <a:bodyPr/>
          <a:lstStyle/>
          <a:p>
            <a:pPr>
              <a:defRPr/>
            </a:pPr>
            <a:fld id="{0FB4DFA3-9871-44B0-9729-68E7C2F5E3DE}" type="slidenum">
              <a:rPr lang="ja-JP" altLang="en-US" smtClean="0">
                <a:solidFill>
                  <a:srgbClr val="D6ECFF"/>
                </a:solidFill>
              </a:rPr>
              <a:pPr>
                <a:defRPr/>
              </a:pPr>
              <a:t>‹#›</a:t>
            </a:fld>
            <a:endParaRPr lang="ja-JP" altLang="en-US">
              <a:solidFill>
                <a:srgbClr val="D6ECFF"/>
              </a:solidFill>
            </a:endParaRPr>
          </a:p>
        </p:txBody>
      </p:sp>
    </p:spTree>
    <p:extLst>
      <p:ext uri="{BB962C8B-B14F-4D97-AF65-F5344CB8AC3E}">
        <p14:creationId xmlns:p14="http://schemas.microsoft.com/office/powerpoint/2010/main" val="35106030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5CD47CCE-6155-486F-B345-9F1DCBF422A4}" type="datetimeFigureOut">
              <a:rPr lang="ja-JP" altLang="en-US" smtClean="0">
                <a:solidFill>
                  <a:prstClr val="white">
                    <a:tint val="75000"/>
                  </a:prstClr>
                </a:solidFill>
              </a:rPr>
              <a:pPr/>
              <a:t>14/12/13</a:t>
            </a:fld>
            <a:endParaRPr lang="ja-JP" altLang="en-US">
              <a:solidFill>
                <a:prstClr val="white">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white">
                  <a:tint val="75000"/>
                </a:prstClr>
              </a:solidFill>
            </a:endParaRPr>
          </a:p>
        </p:txBody>
      </p:sp>
      <p:sp>
        <p:nvSpPr>
          <p:cNvPr id="7" name="スライド番号プレースホルダー 6"/>
          <p:cNvSpPr>
            <a:spLocks noGrp="1"/>
          </p:cNvSpPr>
          <p:nvPr>
            <p:ph type="sldNum" sz="quarter" idx="12"/>
          </p:nvPr>
        </p:nvSpPr>
        <p:spPr/>
        <p:txBody>
          <a:bodyPr/>
          <a:lstStyle/>
          <a:p>
            <a:fld id="{BB9FE3A3-07DF-433A-8A7C-68E7450FC2DC}" type="slidenum">
              <a:rPr lang="ja-JP" altLang="en-US" smtClean="0">
                <a:solidFill>
                  <a:prstClr val="white">
                    <a:tint val="75000"/>
                  </a:prstClr>
                </a:solidFill>
              </a:rPr>
              <a:pPr/>
              <a:t>‹#›</a:t>
            </a:fld>
            <a:endParaRPr lang="ja-JP" altLang="en-US">
              <a:solidFill>
                <a:prstClr val="white">
                  <a:tint val="75000"/>
                </a:prstClr>
              </a:solidFill>
            </a:endParaRPr>
          </a:p>
        </p:txBody>
      </p:sp>
    </p:spTree>
    <p:extLst>
      <p:ext uri="{BB962C8B-B14F-4D97-AF65-F5344CB8AC3E}">
        <p14:creationId xmlns:p14="http://schemas.microsoft.com/office/powerpoint/2010/main" val="220886063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pPr>
              <a:defRPr/>
            </a:pPr>
            <a:fld id="{6067F0B2-0F4A-4CD1-B8EA-4F7FF9D1F207}" type="datetimeFigureOut">
              <a:rPr lang="ja-JP" altLang="en-US" smtClean="0">
                <a:solidFill>
                  <a:srgbClr val="D6ECFF"/>
                </a:solidFill>
                <a:latin typeface="Comic Sans MS"/>
                <a:ea typeface="HG丸ｺﾞｼｯｸM-PRO"/>
              </a:rPr>
              <a:pPr>
                <a:defRPr/>
              </a:pPr>
              <a:t>14/12/13</a:t>
            </a:fld>
            <a:endParaRPr lang="ja-JP" altLang="en-US">
              <a:solidFill>
                <a:srgbClr val="D6ECFF"/>
              </a:solidFill>
              <a:latin typeface="Comic Sans MS"/>
              <a:ea typeface="HG丸ｺﾞｼｯｸM-PRO"/>
            </a:endParaRPr>
          </a:p>
        </p:txBody>
      </p:sp>
      <p:sp>
        <p:nvSpPr>
          <p:cNvPr id="5" name="フッター プレースホルダー 4"/>
          <p:cNvSpPr>
            <a:spLocks noGrp="1"/>
          </p:cNvSpPr>
          <p:nvPr>
            <p:ph type="ftr" sz="quarter" idx="11"/>
          </p:nvPr>
        </p:nvSpPr>
        <p:spPr/>
        <p:txBody>
          <a:bodyPr/>
          <a:lstStyle/>
          <a:p>
            <a:pPr>
              <a:defRPr/>
            </a:pPr>
            <a:endParaRPr lang="ja-JP" altLang="en-US">
              <a:solidFill>
                <a:srgbClr val="D6ECFF"/>
              </a:solidFill>
              <a:latin typeface="Comic Sans MS"/>
              <a:ea typeface="HG丸ｺﾞｼｯｸM-PRO"/>
            </a:endParaRPr>
          </a:p>
        </p:txBody>
      </p:sp>
      <p:sp>
        <p:nvSpPr>
          <p:cNvPr id="6" name="スライド番号プレースホルダー 5"/>
          <p:cNvSpPr>
            <a:spLocks noGrp="1"/>
          </p:cNvSpPr>
          <p:nvPr>
            <p:ph type="sldNum" sz="quarter" idx="12"/>
          </p:nvPr>
        </p:nvSpPr>
        <p:spPr/>
        <p:txBody>
          <a:bodyPr/>
          <a:lstStyle/>
          <a:p>
            <a:pPr>
              <a:defRPr/>
            </a:pPr>
            <a:fld id="{29017B82-809E-4969-93FD-B2DD137DE20A}" type="slidenum">
              <a:rPr lang="ja-JP" altLang="en-US" smtClean="0">
                <a:solidFill>
                  <a:srgbClr val="D6ECFF"/>
                </a:solidFill>
                <a:latin typeface="Comic Sans MS"/>
                <a:ea typeface="HG丸ｺﾞｼｯｸM-PRO"/>
              </a:rPr>
              <a:pPr>
                <a:defRPr/>
              </a:pPr>
              <a:t>‹#›</a:t>
            </a:fld>
            <a:endParaRPr lang="ja-JP" altLang="en-US">
              <a:solidFill>
                <a:srgbClr val="D6ECFF"/>
              </a:solidFill>
              <a:latin typeface="Comic Sans MS"/>
              <a:ea typeface="HG丸ｺﾞｼｯｸM-PRO"/>
            </a:endParaRPr>
          </a:p>
        </p:txBody>
      </p:sp>
    </p:spTree>
    <p:extLst>
      <p:ext uri="{BB962C8B-B14F-4D97-AF65-F5344CB8AC3E}">
        <p14:creationId xmlns:p14="http://schemas.microsoft.com/office/powerpoint/2010/main" val="3221676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pPr>
              <a:defRPr/>
            </a:pPr>
            <a:fld id="{C005C2CB-B9A9-49EA-B78C-D4F92A5D1E1D}" type="datetimeFigureOut">
              <a:rPr lang="ja-JP" altLang="en-US" smtClean="0">
                <a:solidFill>
                  <a:srgbClr val="D6ECFF"/>
                </a:solidFill>
                <a:latin typeface="Comic Sans MS"/>
                <a:ea typeface="HG丸ｺﾞｼｯｸM-PRO"/>
              </a:rPr>
              <a:pPr>
                <a:defRPr/>
              </a:pPr>
              <a:t>14/12/13</a:t>
            </a:fld>
            <a:endParaRPr lang="ja-JP" altLang="en-US">
              <a:solidFill>
                <a:srgbClr val="D6ECFF"/>
              </a:solidFill>
              <a:latin typeface="Comic Sans MS"/>
              <a:ea typeface="HG丸ｺﾞｼｯｸM-PRO"/>
            </a:endParaRPr>
          </a:p>
        </p:txBody>
      </p:sp>
      <p:sp>
        <p:nvSpPr>
          <p:cNvPr id="6" name="フッター プレースホルダー 5"/>
          <p:cNvSpPr>
            <a:spLocks noGrp="1"/>
          </p:cNvSpPr>
          <p:nvPr>
            <p:ph type="ftr" sz="quarter" idx="11"/>
          </p:nvPr>
        </p:nvSpPr>
        <p:spPr/>
        <p:txBody>
          <a:bodyPr/>
          <a:lstStyle/>
          <a:p>
            <a:pPr>
              <a:defRPr/>
            </a:pPr>
            <a:endParaRPr lang="ja-JP" altLang="en-US">
              <a:solidFill>
                <a:srgbClr val="D6ECFF"/>
              </a:solidFill>
              <a:latin typeface="Comic Sans MS"/>
              <a:ea typeface="HG丸ｺﾞｼｯｸM-PRO"/>
            </a:endParaRPr>
          </a:p>
        </p:txBody>
      </p:sp>
      <p:sp>
        <p:nvSpPr>
          <p:cNvPr id="7" name="スライド番号プレースホルダー 6"/>
          <p:cNvSpPr>
            <a:spLocks noGrp="1"/>
          </p:cNvSpPr>
          <p:nvPr>
            <p:ph type="sldNum" sz="quarter" idx="12"/>
          </p:nvPr>
        </p:nvSpPr>
        <p:spPr/>
        <p:txBody>
          <a:bodyPr/>
          <a:lstStyle/>
          <a:p>
            <a:pPr>
              <a:defRPr/>
            </a:pPr>
            <a:fld id="{EA58291F-193F-416B-B505-9EF33020B0F8}" type="slidenum">
              <a:rPr lang="ja-JP" altLang="en-US" smtClean="0">
                <a:solidFill>
                  <a:srgbClr val="D6ECFF"/>
                </a:solidFill>
                <a:latin typeface="Comic Sans MS"/>
                <a:ea typeface="HG丸ｺﾞｼｯｸM-PRO"/>
              </a:rPr>
              <a:pPr>
                <a:defRPr/>
              </a:pPr>
              <a:t>‹#›</a:t>
            </a:fld>
            <a:endParaRPr lang="ja-JP" altLang="en-US">
              <a:solidFill>
                <a:srgbClr val="D6ECFF"/>
              </a:solidFill>
              <a:latin typeface="Comic Sans MS"/>
              <a:ea typeface="HG丸ｺﾞｼｯｸM-PRO"/>
            </a:endParaRPr>
          </a:p>
        </p:txBody>
      </p:sp>
    </p:spTree>
    <p:extLst>
      <p:ext uri="{BB962C8B-B14F-4D97-AF65-F5344CB8AC3E}">
        <p14:creationId xmlns:p14="http://schemas.microsoft.com/office/powerpoint/2010/main" val="38804581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pPr>
              <a:defRPr/>
            </a:pPr>
            <a:fld id="{386E570E-885F-4F55-801F-67B6DB38E33E}" type="datetimeFigureOut">
              <a:rPr lang="ja-JP" altLang="en-US" smtClean="0">
                <a:solidFill>
                  <a:srgbClr val="D6ECFF"/>
                </a:solidFill>
                <a:latin typeface="Comic Sans MS"/>
                <a:ea typeface="HG丸ｺﾞｼｯｸM-PRO"/>
              </a:rPr>
              <a:pPr>
                <a:defRPr/>
              </a:pPr>
              <a:t>14/12/13</a:t>
            </a:fld>
            <a:endParaRPr lang="ja-JP" altLang="en-US">
              <a:solidFill>
                <a:srgbClr val="D6ECFF"/>
              </a:solidFill>
              <a:latin typeface="Comic Sans MS"/>
              <a:ea typeface="HG丸ｺﾞｼｯｸM-PRO"/>
            </a:endParaRPr>
          </a:p>
        </p:txBody>
      </p:sp>
      <p:sp>
        <p:nvSpPr>
          <p:cNvPr id="8" name="フッター プレースホルダー 7"/>
          <p:cNvSpPr>
            <a:spLocks noGrp="1"/>
          </p:cNvSpPr>
          <p:nvPr>
            <p:ph type="ftr" sz="quarter" idx="11"/>
          </p:nvPr>
        </p:nvSpPr>
        <p:spPr/>
        <p:txBody>
          <a:bodyPr/>
          <a:lstStyle/>
          <a:p>
            <a:pPr>
              <a:defRPr/>
            </a:pPr>
            <a:endParaRPr lang="ja-JP" altLang="en-US">
              <a:solidFill>
                <a:srgbClr val="D6ECFF"/>
              </a:solidFill>
              <a:latin typeface="Comic Sans MS"/>
              <a:ea typeface="HG丸ｺﾞｼｯｸM-PRO"/>
            </a:endParaRPr>
          </a:p>
        </p:txBody>
      </p:sp>
      <p:sp>
        <p:nvSpPr>
          <p:cNvPr id="9" name="スライド番号プレースホルダー 8"/>
          <p:cNvSpPr>
            <a:spLocks noGrp="1"/>
          </p:cNvSpPr>
          <p:nvPr>
            <p:ph type="sldNum" sz="quarter" idx="12"/>
          </p:nvPr>
        </p:nvSpPr>
        <p:spPr/>
        <p:txBody>
          <a:bodyPr/>
          <a:lstStyle/>
          <a:p>
            <a:pPr>
              <a:defRPr/>
            </a:pPr>
            <a:fld id="{ED3C546D-95AC-4AAB-B5BC-527446FC4476}" type="slidenum">
              <a:rPr lang="ja-JP" altLang="en-US" smtClean="0">
                <a:solidFill>
                  <a:srgbClr val="D6ECFF"/>
                </a:solidFill>
                <a:latin typeface="Comic Sans MS"/>
                <a:ea typeface="HG丸ｺﾞｼｯｸM-PRO"/>
              </a:rPr>
              <a:pPr>
                <a:defRPr/>
              </a:pPr>
              <a:t>‹#›</a:t>
            </a:fld>
            <a:endParaRPr lang="ja-JP" altLang="en-US">
              <a:solidFill>
                <a:srgbClr val="D6ECFF"/>
              </a:solidFill>
              <a:latin typeface="Comic Sans MS"/>
              <a:ea typeface="HG丸ｺﾞｼｯｸM-PRO"/>
            </a:endParaRPr>
          </a:p>
        </p:txBody>
      </p:sp>
    </p:spTree>
    <p:extLst>
      <p:ext uri="{BB962C8B-B14F-4D97-AF65-F5344CB8AC3E}">
        <p14:creationId xmlns:p14="http://schemas.microsoft.com/office/powerpoint/2010/main" val="33308497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pPr>
              <a:defRPr/>
            </a:pPr>
            <a:fld id="{E84D5697-FD60-4E74-9CB0-92C20FF23B1A}" type="datetimeFigureOut">
              <a:rPr lang="ja-JP" altLang="en-US" smtClean="0">
                <a:solidFill>
                  <a:srgbClr val="D6ECFF"/>
                </a:solidFill>
                <a:latin typeface="Comic Sans MS"/>
                <a:ea typeface="HG丸ｺﾞｼｯｸM-PRO"/>
              </a:rPr>
              <a:pPr>
                <a:defRPr/>
              </a:pPr>
              <a:t>14/12/13</a:t>
            </a:fld>
            <a:endParaRPr lang="ja-JP" altLang="en-US">
              <a:solidFill>
                <a:srgbClr val="D6ECFF"/>
              </a:solidFill>
              <a:latin typeface="Comic Sans MS"/>
              <a:ea typeface="HG丸ｺﾞｼｯｸM-PRO"/>
            </a:endParaRPr>
          </a:p>
        </p:txBody>
      </p:sp>
      <p:sp>
        <p:nvSpPr>
          <p:cNvPr id="4" name="フッター プレースホルダー 3"/>
          <p:cNvSpPr>
            <a:spLocks noGrp="1"/>
          </p:cNvSpPr>
          <p:nvPr>
            <p:ph type="ftr" sz="quarter" idx="11"/>
          </p:nvPr>
        </p:nvSpPr>
        <p:spPr/>
        <p:txBody>
          <a:bodyPr/>
          <a:lstStyle/>
          <a:p>
            <a:pPr>
              <a:defRPr/>
            </a:pPr>
            <a:endParaRPr lang="ja-JP" altLang="en-US">
              <a:solidFill>
                <a:srgbClr val="D6ECFF"/>
              </a:solidFill>
              <a:latin typeface="Comic Sans MS"/>
              <a:ea typeface="HG丸ｺﾞｼｯｸM-PRO"/>
            </a:endParaRPr>
          </a:p>
        </p:txBody>
      </p:sp>
      <p:sp>
        <p:nvSpPr>
          <p:cNvPr id="5" name="スライド番号プレースホルダー 4"/>
          <p:cNvSpPr>
            <a:spLocks noGrp="1"/>
          </p:cNvSpPr>
          <p:nvPr>
            <p:ph type="sldNum" sz="quarter" idx="12"/>
          </p:nvPr>
        </p:nvSpPr>
        <p:spPr/>
        <p:txBody>
          <a:bodyPr/>
          <a:lstStyle/>
          <a:p>
            <a:pPr>
              <a:defRPr/>
            </a:pPr>
            <a:fld id="{D2EB5CD9-EADB-471C-BAA8-585E9C1D5BA8}" type="slidenum">
              <a:rPr lang="ja-JP" altLang="en-US" smtClean="0">
                <a:solidFill>
                  <a:srgbClr val="D6ECFF"/>
                </a:solidFill>
                <a:latin typeface="Comic Sans MS"/>
                <a:ea typeface="HG丸ｺﾞｼｯｸM-PRO"/>
              </a:rPr>
              <a:pPr>
                <a:defRPr/>
              </a:pPr>
              <a:t>‹#›</a:t>
            </a:fld>
            <a:endParaRPr lang="ja-JP" altLang="en-US">
              <a:solidFill>
                <a:srgbClr val="D6ECFF"/>
              </a:solidFill>
              <a:latin typeface="Comic Sans MS"/>
              <a:ea typeface="HG丸ｺﾞｼｯｸM-PRO"/>
            </a:endParaRPr>
          </a:p>
        </p:txBody>
      </p:sp>
    </p:spTree>
    <p:extLst>
      <p:ext uri="{BB962C8B-B14F-4D97-AF65-F5344CB8AC3E}">
        <p14:creationId xmlns:p14="http://schemas.microsoft.com/office/powerpoint/2010/main" val="17972666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pPr>
              <a:defRPr/>
            </a:pPr>
            <a:fld id="{B66C280E-3DA0-447F-BCFA-149C408912DC}" type="datetimeFigureOut">
              <a:rPr lang="ja-JP" altLang="en-US" smtClean="0">
                <a:solidFill>
                  <a:srgbClr val="D6ECFF"/>
                </a:solidFill>
                <a:latin typeface="Comic Sans MS"/>
                <a:ea typeface="HG丸ｺﾞｼｯｸM-PRO"/>
              </a:rPr>
              <a:pPr>
                <a:defRPr/>
              </a:pPr>
              <a:t>14/12/13</a:t>
            </a:fld>
            <a:endParaRPr lang="ja-JP" altLang="en-US">
              <a:solidFill>
                <a:srgbClr val="D6ECFF"/>
              </a:solidFill>
              <a:latin typeface="Comic Sans MS"/>
              <a:ea typeface="HG丸ｺﾞｼｯｸM-PRO"/>
            </a:endParaRPr>
          </a:p>
        </p:txBody>
      </p:sp>
      <p:sp>
        <p:nvSpPr>
          <p:cNvPr id="3" name="フッター プレースホルダー 2"/>
          <p:cNvSpPr>
            <a:spLocks noGrp="1"/>
          </p:cNvSpPr>
          <p:nvPr>
            <p:ph type="ftr" sz="quarter" idx="11"/>
          </p:nvPr>
        </p:nvSpPr>
        <p:spPr/>
        <p:txBody>
          <a:bodyPr/>
          <a:lstStyle/>
          <a:p>
            <a:pPr>
              <a:defRPr/>
            </a:pPr>
            <a:endParaRPr lang="ja-JP" altLang="en-US">
              <a:solidFill>
                <a:srgbClr val="D6ECFF"/>
              </a:solidFill>
              <a:latin typeface="Comic Sans MS"/>
              <a:ea typeface="HG丸ｺﾞｼｯｸM-PRO"/>
            </a:endParaRPr>
          </a:p>
        </p:txBody>
      </p:sp>
      <p:sp>
        <p:nvSpPr>
          <p:cNvPr id="4" name="スライド番号プレースホルダー 3"/>
          <p:cNvSpPr>
            <a:spLocks noGrp="1"/>
          </p:cNvSpPr>
          <p:nvPr>
            <p:ph type="sldNum" sz="quarter" idx="12"/>
          </p:nvPr>
        </p:nvSpPr>
        <p:spPr/>
        <p:txBody>
          <a:bodyPr/>
          <a:lstStyle/>
          <a:p>
            <a:pPr>
              <a:defRPr/>
            </a:pPr>
            <a:fld id="{214D0CE7-B234-4AD9-AE77-FCA620033432}" type="slidenum">
              <a:rPr lang="ja-JP" altLang="en-US" smtClean="0">
                <a:solidFill>
                  <a:srgbClr val="D6ECFF"/>
                </a:solidFill>
                <a:latin typeface="Comic Sans MS"/>
                <a:ea typeface="HG丸ｺﾞｼｯｸM-PRO"/>
              </a:rPr>
              <a:pPr>
                <a:defRPr/>
              </a:pPr>
              <a:t>‹#›</a:t>
            </a:fld>
            <a:endParaRPr lang="ja-JP" altLang="en-US">
              <a:solidFill>
                <a:srgbClr val="D6ECFF"/>
              </a:solidFill>
              <a:latin typeface="Comic Sans MS"/>
              <a:ea typeface="HG丸ｺﾞｼｯｸM-PRO"/>
            </a:endParaRPr>
          </a:p>
        </p:txBody>
      </p:sp>
    </p:spTree>
    <p:extLst>
      <p:ext uri="{BB962C8B-B14F-4D97-AF65-F5344CB8AC3E}">
        <p14:creationId xmlns:p14="http://schemas.microsoft.com/office/powerpoint/2010/main" val="34934594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pPr fontAlgn="base">
              <a:spcBef>
                <a:spcPct val="0"/>
              </a:spcBef>
              <a:spcAft>
                <a:spcPct val="0"/>
              </a:spcAft>
              <a:defRPr/>
            </a:pPr>
            <a:fld id="{43B01C09-8464-4F0C-AFD6-2A750AFD8960}" type="datetimeFigureOut">
              <a:rPr lang="ja-JP" altLang="en-US" smtClean="0">
                <a:solidFill>
                  <a:srgbClr val="D6ECFF"/>
                </a:solidFill>
                <a:effectLst>
                  <a:outerShdw blurRad="38100" dist="38100" dir="2700000" algn="tl">
                    <a:srgbClr val="000000">
                      <a:alpha val="43137"/>
                    </a:srgbClr>
                  </a:outerShdw>
                </a:effectLst>
                <a:latin typeface="Times New Roman" pitchFamily="18" charset="0"/>
                <a:ea typeface="HG丸ｺﾞｼｯｸM-PRO"/>
              </a:rPr>
              <a:pPr fontAlgn="base">
                <a:spcBef>
                  <a:spcPct val="0"/>
                </a:spcBef>
                <a:spcAft>
                  <a:spcPct val="0"/>
                </a:spcAft>
                <a:defRPr/>
              </a:pPr>
              <a:t>14/12/13</a:t>
            </a:fld>
            <a:endParaRPr lang="ja-JP" altLang="en-US">
              <a:solidFill>
                <a:srgbClr val="D6ECFF"/>
              </a:solidFill>
              <a:effectLst>
                <a:outerShdw blurRad="38100" dist="38100" dir="2700000" algn="tl">
                  <a:srgbClr val="000000">
                    <a:alpha val="43137"/>
                  </a:srgbClr>
                </a:outerShdw>
              </a:effectLst>
              <a:latin typeface="Times New Roman" pitchFamily="18" charset="0"/>
              <a:ea typeface="HG丸ｺﾞｼｯｸM-PRO"/>
            </a:endParaRPr>
          </a:p>
        </p:txBody>
      </p:sp>
      <p:sp>
        <p:nvSpPr>
          <p:cNvPr id="6" name="フッター プレースホルダー 5"/>
          <p:cNvSpPr>
            <a:spLocks noGrp="1"/>
          </p:cNvSpPr>
          <p:nvPr>
            <p:ph type="ftr" sz="quarter" idx="11"/>
          </p:nvPr>
        </p:nvSpPr>
        <p:spPr/>
        <p:txBody>
          <a:bodyPr/>
          <a:lstStyle/>
          <a:p>
            <a:pPr fontAlgn="base">
              <a:spcBef>
                <a:spcPct val="0"/>
              </a:spcBef>
              <a:spcAft>
                <a:spcPct val="0"/>
              </a:spcAft>
              <a:defRPr/>
            </a:pPr>
            <a:endParaRPr lang="ja-JP" altLang="en-US">
              <a:solidFill>
                <a:srgbClr val="D6ECFF"/>
              </a:solidFill>
              <a:effectLst>
                <a:outerShdw blurRad="38100" dist="38100" dir="2700000" algn="tl">
                  <a:srgbClr val="000000">
                    <a:alpha val="43137"/>
                  </a:srgbClr>
                </a:outerShdw>
              </a:effectLst>
              <a:latin typeface="Times New Roman" pitchFamily="18" charset="0"/>
              <a:ea typeface="HG丸ｺﾞｼｯｸM-PRO"/>
            </a:endParaRPr>
          </a:p>
        </p:txBody>
      </p:sp>
      <p:sp>
        <p:nvSpPr>
          <p:cNvPr id="7" name="スライド番号プレースホルダー 6"/>
          <p:cNvSpPr>
            <a:spLocks noGrp="1"/>
          </p:cNvSpPr>
          <p:nvPr>
            <p:ph type="sldNum" sz="quarter" idx="12"/>
          </p:nvPr>
        </p:nvSpPr>
        <p:spPr/>
        <p:txBody>
          <a:bodyPr/>
          <a:lstStyle/>
          <a:p>
            <a:pPr fontAlgn="base">
              <a:spcBef>
                <a:spcPct val="0"/>
              </a:spcBef>
              <a:spcAft>
                <a:spcPct val="0"/>
              </a:spcAft>
              <a:defRPr/>
            </a:pPr>
            <a:fld id="{957C19BC-4A76-42BD-927F-0934856C531B}" type="slidenum">
              <a:rPr lang="ja-JP" altLang="en-US" smtClean="0">
                <a:solidFill>
                  <a:srgbClr val="D6ECFF"/>
                </a:solidFill>
                <a:effectLst>
                  <a:outerShdw blurRad="38100" dist="38100" dir="2700000" algn="tl">
                    <a:srgbClr val="000000">
                      <a:alpha val="43137"/>
                    </a:srgbClr>
                  </a:outerShdw>
                </a:effectLst>
                <a:latin typeface="Times New Roman" pitchFamily="18" charset="0"/>
                <a:ea typeface="HG丸ｺﾞｼｯｸM-PRO"/>
              </a:rPr>
              <a:pPr fontAlgn="base">
                <a:spcBef>
                  <a:spcPct val="0"/>
                </a:spcBef>
                <a:spcAft>
                  <a:spcPct val="0"/>
                </a:spcAft>
                <a:defRPr/>
              </a:pPr>
              <a:t>‹#›</a:t>
            </a:fld>
            <a:endParaRPr lang="ja-JP" altLang="en-US">
              <a:solidFill>
                <a:srgbClr val="D6ECFF"/>
              </a:solidFill>
              <a:effectLst>
                <a:outerShdw blurRad="38100" dist="38100" dir="2700000" algn="tl">
                  <a:srgbClr val="000000">
                    <a:alpha val="43137"/>
                  </a:srgbClr>
                </a:outerShdw>
              </a:effectLst>
              <a:latin typeface="Times New Roman" pitchFamily="18" charset="0"/>
              <a:ea typeface="HG丸ｺﾞｼｯｸM-PRO"/>
            </a:endParaRPr>
          </a:p>
        </p:txBody>
      </p:sp>
    </p:spTree>
    <p:extLst>
      <p:ext uri="{BB962C8B-B14F-4D97-AF65-F5344CB8AC3E}">
        <p14:creationId xmlns:p14="http://schemas.microsoft.com/office/powerpoint/2010/main" val="18732512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smtClean="0"/>
              <a:t>アイコンをクリックして図を追加</a:t>
            </a:r>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pPr>
              <a:defRPr/>
            </a:pPr>
            <a:fld id="{F0BC7BDC-C4E8-4D68-9949-557834A5E2A2}" type="datetimeFigureOut">
              <a:rPr lang="ja-JP" altLang="en-US" smtClean="0">
                <a:solidFill>
                  <a:srgbClr val="D6ECFF"/>
                </a:solidFill>
                <a:latin typeface="Comic Sans MS"/>
                <a:ea typeface="HG丸ｺﾞｼｯｸM-PRO"/>
              </a:rPr>
              <a:pPr>
                <a:defRPr/>
              </a:pPr>
              <a:t>14/12/13</a:t>
            </a:fld>
            <a:endParaRPr lang="ja-JP" altLang="en-US">
              <a:solidFill>
                <a:srgbClr val="D6ECFF"/>
              </a:solidFill>
              <a:latin typeface="Comic Sans MS"/>
              <a:ea typeface="HG丸ｺﾞｼｯｸM-PRO"/>
            </a:endParaRPr>
          </a:p>
        </p:txBody>
      </p:sp>
      <p:sp>
        <p:nvSpPr>
          <p:cNvPr id="6" name="フッター プレースホルダー 5"/>
          <p:cNvSpPr>
            <a:spLocks noGrp="1"/>
          </p:cNvSpPr>
          <p:nvPr>
            <p:ph type="ftr" sz="quarter" idx="11"/>
          </p:nvPr>
        </p:nvSpPr>
        <p:spPr/>
        <p:txBody>
          <a:bodyPr/>
          <a:lstStyle/>
          <a:p>
            <a:pPr>
              <a:defRPr/>
            </a:pPr>
            <a:endParaRPr lang="ja-JP" altLang="en-US">
              <a:solidFill>
                <a:srgbClr val="D6ECFF"/>
              </a:solidFill>
              <a:latin typeface="Comic Sans MS"/>
              <a:ea typeface="HG丸ｺﾞｼｯｸM-PRO"/>
            </a:endParaRPr>
          </a:p>
        </p:txBody>
      </p:sp>
      <p:sp>
        <p:nvSpPr>
          <p:cNvPr id="7" name="スライド番号プレースホルダー 6"/>
          <p:cNvSpPr>
            <a:spLocks noGrp="1"/>
          </p:cNvSpPr>
          <p:nvPr>
            <p:ph type="sldNum" sz="quarter" idx="12"/>
          </p:nvPr>
        </p:nvSpPr>
        <p:spPr/>
        <p:txBody>
          <a:bodyPr/>
          <a:lstStyle/>
          <a:p>
            <a:pPr>
              <a:defRPr/>
            </a:pPr>
            <a:fld id="{5C82A0B1-676C-490C-B472-C55A9E3003E6}" type="slidenum">
              <a:rPr lang="ja-JP" altLang="en-US" smtClean="0">
                <a:solidFill>
                  <a:srgbClr val="D6ECFF"/>
                </a:solidFill>
                <a:latin typeface="Comic Sans MS"/>
                <a:ea typeface="HG丸ｺﾞｼｯｸM-PRO"/>
              </a:rPr>
              <a:pPr>
                <a:defRPr/>
              </a:pPr>
              <a:t>‹#›</a:t>
            </a:fld>
            <a:endParaRPr lang="ja-JP" altLang="en-US">
              <a:solidFill>
                <a:srgbClr val="D6ECFF"/>
              </a:solidFill>
              <a:latin typeface="Comic Sans MS"/>
              <a:ea typeface="HG丸ｺﾞｼｯｸM-PRO"/>
            </a:endParaRPr>
          </a:p>
        </p:txBody>
      </p:sp>
    </p:spTree>
    <p:extLst>
      <p:ext uri="{BB962C8B-B14F-4D97-AF65-F5344CB8AC3E}">
        <p14:creationId xmlns:p14="http://schemas.microsoft.com/office/powerpoint/2010/main" val="2950115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pPr fontAlgn="base">
              <a:spcBef>
                <a:spcPct val="0"/>
              </a:spcBef>
              <a:spcAft>
                <a:spcPct val="0"/>
              </a:spcAft>
              <a:defRPr/>
            </a:pPr>
            <a:fld id="{43B01C09-8464-4F0C-AFD6-2A750AFD8960}" type="datetimeFigureOut">
              <a:rPr lang="ja-JP" altLang="en-US" smtClean="0">
                <a:solidFill>
                  <a:srgbClr val="D6ECFF"/>
                </a:solidFill>
                <a:effectLst>
                  <a:outerShdw blurRad="38100" dist="38100" dir="2700000" algn="tl">
                    <a:srgbClr val="000000">
                      <a:alpha val="43137"/>
                    </a:srgbClr>
                  </a:outerShdw>
                </a:effectLst>
                <a:latin typeface="Times New Roman" pitchFamily="18" charset="0"/>
                <a:ea typeface="HG丸ｺﾞｼｯｸM-PRO"/>
              </a:rPr>
              <a:pPr fontAlgn="base">
                <a:spcBef>
                  <a:spcPct val="0"/>
                </a:spcBef>
                <a:spcAft>
                  <a:spcPct val="0"/>
                </a:spcAft>
                <a:defRPr/>
              </a:pPr>
              <a:t>14/12/13</a:t>
            </a:fld>
            <a:endParaRPr lang="ja-JP" altLang="en-US">
              <a:solidFill>
                <a:srgbClr val="D6ECFF"/>
              </a:solidFill>
              <a:effectLst>
                <a:outerShdw blurRad="38100" dist="38100" dir="2700000" algn="tl">
                  <a:srgbClr val="000000">
                    <a:alpha val="43137"/>
                  </a:srgbClr>
                </a:outerShdw>
              </a:effectLst>
              <a:latin typeface="Times New Roman" pitchFamily="18" charset="0"/>
              <a:ea typeface="HG丸ｺﾞｼｯｸM-PRO"/>
            </a:endParaRPr>
          </a:p>
        </p:txBody>
      </p:sp>
      <p:sp>
        <p:nvSpPr>
          <p:cNvPr id="5" name="フッター プレースホルダー 4"/>
          <p:cNvSpPr>
            <a:spLocks noGrp="1"/>
          </p:cNvSpPr>
          <p:nvPr>
            <p:ph type="ftr" sz="quarter" idx="11"/>
          </p:nvPr>
        </p:nvSpPr>
        <p:spPr/>
        <p:txBody>
          <a:bodyPr/>
          <a:lstStyle/>
          <a:p>
            <a:pPr fontAlgn="base">
              <a:spcBef>
                <a:spcPct val="0"/>
              </a:spcBef>
              <a:spcAft>
                <a:spcPct val="0"/>
              </a:spcAft>
              <a:defRPr/>
            </a:pPr>
            <a:endParaRPr lang="ja-JP" altLang="en-US">
              <a:solidFill>
                <a:srgbClr val="D6ECFF"/>
              </a:solidFill>
              <a:effectLst>
                <a:outerShdw blurRad="38100" dist="38100" dir="2700000" algn="tl">
                  <a:srgbClr val="000000">
                    <a:alpha val="43137"/>
                  </a:srgbClr>
                </a:outerShdw>
              </a:effectLst>
              <a:latin typeface="Times New Roman" pitchFamily="18" charset="0"/>
              <a:ea typeface="HG丸ｺﾞｼｯｸM-PRO"/>
            </a:endParaRPr>
          </a:p>
        </p:txBody>
      </p:sp>
      <p:sp>
        <p:nvSpPr>
          <p:cNvPr id="6" name="スライド番号プレースホルダー 5"/>
          <p:cNvSpPr>
            <a:spLocks noGrp="1"/>
          </p:cNvSpPr>
          <p:nvPr>
            <p:ph type="sldNum" sz="quarter" idx="12"/>
          </p:nvPr>
        </p:nvSpPr>
        <p:spPr/>
        <p:txBody>
          <a:bodyPr/>
          <a:lstStyle/>
          <a:p>
            <a:pPr fontAlgn="base">
              <a:spcBef>
                <a:spcPct val="0"/>
              </a:spcBef>
              <a:spcAft>
                <a:spcPct val="0"/>
              </a:spcAft>
              <a:defRPr/>
            </a:pPr>
            <a:fld id="{957C19BC-4A76-42BD-927F-0934856C531B}" type="slidenum">
              <a:rPr lang="ja-JP" altLang="en-US" smtClean="0">
                <a:solidFill>
                  <a:srgbClr val="D6ECFF"/>
                </a:solidFill>
                <a:effectLst>
                  <a:outerShdw blurRad="38100" dist="38100" dir="2700000" algn="tl">
                    <a:srgbClr val="000000">
                      <a:alpha val="43137"/>
                    </a:srgbClr>
                  </a:outerShdw>
                </a:effectLst>
                <a:latin typeface="Times New Roman" pitchFamily="18" charset="0"/>
                <a:ea typeface="HG丸ｺﾞｼｯｸM-PRO"/>
              </a:rPr>
              <a:pPr fontAlgn="base">
                <a:spcBef>
                  <a:spcPct val="0"/>
                </a:spcBef>
                <a:spcAft>
                  <a:spcPct val="0"/>
                </a:spcAft>
                <a:defRPr/>
              </a:pPr>
              <a:t>‹#›</a:t>
            </a:fld>
            <a:endParaRPr lang="ja-JP" altLang="en-US">
              <a:solidFill>
                <a:srgbClr val="D6ECFF"/>
              </a:solidFill>
              <a:effectLst>
                <a:outerShdw blurRad="38100" dist="38100" dir="2700000" algn="tl">
                  <a:srgbClr val="000000">
                    <a:alpha val="43137"/>
                  </a:srgbClr>
                </a:outerShdw>
              </a:effectLst>
              <a:latin typeface="Times New Roman" pitchFamily="18" charset="0"/>
              <a:ea typeface="HG丸ｺﾞｼｯｸM-PRO"/>
            </a:endParaRPr>
          </a:p>
        </p:txBody>
      </p:sp>
    </p:spTree>
    <p:extLst>
      <p:ext uri="{BB962C8B-B14F-4D97-AF65-F5344CB8AC3E}">
        <p14:creationId xmlns:p14="http://schemas.microsoft.com/office/powerpoint/2010/main" val="28793317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pPr fontAlgn="base">
              <a:spcBef>
                <a:spcPct val="0"/>
              </a:spcBef>
              <a:spcAft>
                <a:spcPct val="0"/>
              </a:spcAft>
              <a:defRPr/>
            </a:pPr>
            <a:fld id="{43B01C09-8464-4F0C-AFD6-2A750AFD8960}" type="datetimeFigureOut">
              <a:rPr lang="ja-JP" altLang="en-US" smtClean="0">
                <a:solidFill>
                  <a:srgbClr val="D6ECFF"/>
                </a:solidFill>
                <a:effectLst>
                  <a:outerShdw blurRad="38100" dist="38100" dir="2700000" algn="tl">
                    <a:srgbClr val="000000">
                      <a:alpha val="43137"/>
                    </a:srgbClr>
                  </a:outerShdw>
                </a:effectLst>
                <a:latin typeface="Times New Roman" pitchFamily="18" charset="0"/>
                <a:ea typeface="HG丸ｺﾞｼｯｸM-PRO"/>
              </a:rPr>
              <a:pPr fontAlgn="base">
                <a:spcBef>
                  <a:spcPct val="0"/>
                </a:spcBef>
                <a:spcAft>
                  <a:spcPct val="0"/>
                </a:spcAft>
                <a:defRPr/>
              </a:pPr>
              <a:t>14/12/13</a:t>
            </a:fld>
            <a:endParaRPr lang="ja-JP" altLang="en-US">
              <a:solidFill>
                <a:srgbClr val="D6ECFF"/>
              </a:solidFill>
              <a:effectLst>
                <a:outerShdw blurRad="38100" dist="38100" dir="2700000" algn="tl">
                  <a:srgbClr val="000000">
                    <a:alpha val="43137"/>
                  </a:srgbClr>
                </a:outerShdw>
              </a:effectLst>
              <a:latin typeface="Times New Roman" pitchFamily="18" charset="0"/>
              <a:ea typeface="HG丸ｺﾞｼｯｸM-PRO"/>
            </a:endParaRPr>
          </a:p>
        </p:txBody>
      </p:sp>
      <p:sp>
        <p:nvSpPr>
          <p:cNvPr id="5" name="フッター プレースホルダー 4"/>
          <p:cNvSpPr>
            <a:spLocks noGrp="1"/>
          </p:cNvSpPr>
          <p:nvPr>
            <p:ph type="ftr" sz="quarter" idx="11"/>
          </p:nvPr>
        </p:nvSpPr>
        <p:spPr/>
        <p:txBody>
          <a:bodyPr/>
          <a:lstStyle/>
          <a:p>
            <a:pPr fontAlgn="base">
              <a:spcBef>
                <a:spcPct val="0"/>
              </a:spcBef>
              <a:spcAft>
                <a:spcPct val="0"/>
              </a:spcAft>
              <a:defRPr/>
            </a:pPr>
            <a:endParaRPr lang="ja-JP" altLang="en-US">
              <a:solidFill>
                <a:srgbClr val="D6ECFF"/>
              </a:solidFill>
              <a:effectLst>
                <a:outerShdw blurRad="38100" dist="38100" dir="2700000" algn="tl">
                  <a:srgbClr val="000000">
                    <a:alpha val="43137"/>
                  </a:srgbClr>
                </a:outerShdw>
              </a:effectLst>
              <a:latin typeface="Times New Roman" pitchFamily="18" charset="0"/>
              <a:ea typeface="HG丸ｺﾞｼｯｸM-PRO"/>
            </a:endParaRPr>
          </a:p>
        </p:txBody>
      </p:sp>
      <p:sp>
        <p:nvSpPr>
          <p:cNvPr id="6" name="スライド番号プレースホルダー 5"/>
          <p:cNvSpPr>
            <a:spLocks noGrp="1"/>
          </p:cNvSpPr>
          <p:nvPr>
            <p:ph type="sldNum" sz="quarter" idx="12"/>
          </p:nvPr>
        </p:nvSpPr>
        <p:spPr/>
        <p:txBody>
          <a:bodyPr/>
          <a:lstStyle/>
          <a:p>
            <a:pPr fontAlgn="base">
              <a:spcBef>
                <a:spcPct val="0"/>
              </a:spcBef>
              <a:spcAft>
                <a:spcPct val="0"/>
              </a:spcAft>
              <a:defRPr/>
            </a:pPr>
            <a:fld id="{957C19BC-4A76-42BD-927F-0934856C531B}" type="slidenum">
              <a:rPr lang="ja-JP" altLang="en-US" smtClean="0">
                <a:solidFill>
                  <a:srgbClr val="D6ECFF"/>
                </a:solidFill>
                <a:effectLst>
                  <a:outerShdw blurRad="38100" dist="38100" dir="2700000" algn="tl">
                    <a:srgbClr val="000000">
                      <a:alpha val="43137"/>
                    </a:srgbClr>
                  </a:outerShdw>
                </a:effectLst>
                <a:latin typeface="Times New Roman" pitchFamily="18" charset="0"/>
                <a:ea typeface="HG丸ｺﾞｼｯｸM-PRO"/>
              </a:rPr>
              <a:pPr fontAlgn="base">
                <a:spcBef>
                  <a:spcPct val="0"/>
                </a:spcBef>
                <a:spcAft>
                  <a:spcPct val="0"/>
                </a:spcAft>
                <a:defRPr/>
              </a:pPr>
              <a:t>‹#›</a:t>
            </a:fld>
            <a:endParaRPr lang="ja-JP" altLang="en-US">
              <a:solidFill>
                <a:srgbClr val="D6ECFF"/>
              </a:solidFill>
              <a:effectLst>
                <a:outerShdw blurRad="38100" dist="38100" dir="2700000" algn="tl">
                  <a:srgbClr val="000000">
                    <a:alpha val="43137"/>
                  </a:srgbClr>
                </a:outerShdw>
              </a:effectLst>
              <a:latin typeface="Times New Roman" pitchFamily="18" charset="0"/>
              <a:ea typeface="HG丸ｺﾞｼｯｸM-PRO"/>
            </a:endParaRPr>
          </a:p>
        </p:txBody>
      </p:sp>
    </p:spTree>
    <p:extLst>
      <p:ext uri="{BB962C8B-B14F-4D97-AF65-F5344CB8AC3E}">
        <p14:creationId xmlns:p14="http://schemas.microsoft.com/office/powerpoint/2010/main" val="23066741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userDrawn="1">
  <p:cSld name="1_白紙">
    <p:spTree>
      <p:nvGrpSpPr>
        <p:cNvPr id="1" name=""/>
        <p:cNvGrpSpPr/>
        <p:nvPr/>
      </p:nvGrpSpPr>
      <p:grpSpPr>
        <a:xfrm>
          <a:off x="0" y="0"/>
          <a:ext cx="0" cy="0"/>
          <a:chOff x="0" y="0"/>
          <a:chExt cx="0" cy="0"/>
        </a:xfrm>
      </p:grpSpPr>
      <p:sp>
        <p:nvSpPr>
          <p:cNvPr id="4" name="タイトル プレースホルダ 8"/>
          <p:cNvSpPr>
            <a:spLocks noGrp="1"/>
          </p:cNvSpPr>
          <p:nvPr>
            <p:ph type="title"/>
          </p:nvPr>
        </p:nvSpPr>
        <p:spPr>
          <a:xfrm>
            <a:off x="363538" y="71414"/>
            <a:ext cx="8229600" cy="1000132"/>
          </a:xfrm>
          <a:prstGeom prst="rect">
            <a:avLst/>
          </a:prstGeom>
          <a:effectLst/>
        </p:spPr>
        <p:txBody>
          <a:bodyPr vert="horz" lIns="91440" tIns="45720" rIns="91440" bIns="45720" rtlCol="0" anchor="ctr">
            <a:normAutofit/>
          </a:bodyPr>
          <a:lstStyle>
            <a:lvl1pPr algn="l" defTabSz="914400" rtl="0" eaLnBrk="1" latinLnBrk="0" hangingPunct="1">
              <a:lnSpc>
                <a:spcPts val="3400"/>
              </a:lnSpc>
              <a:spcBef>
                <a:spcPct val="0"/>
              </a:spcBef>
              <a:buNone/>
              <a:defRPr kumimoji="1" lang="ja-JP" altLang="en-US" sz="2800" b="1" i="0" kern="1200" baseline="0" dirty="0">
                <a:solidFill>
                  <a:srgbClr val="FADC41"/>
                </a:solidFill>
                <a:latin typeface="Meiryo UI" pitchFamily="50" charset="-128"/>
                <a:ea typeface="Meiryo UI" pitchFamily="50" charset="-128"/>
                <a:cs typeface="Meiryo UI" pitchFamily="50" charset="-128"/>
              </a:defRPr>
            </a:lvl1pPr>
          </a:lstStyle>
          <a:p>
            <a:r>
              <a:rPr kumimoji="1" lang="ja-JP" altLang="en-US" dirty="0" smtClean="0"/>
              <a:t>マスタ タイトルの書式設定</a:t>
            </a:r>
            <a:endParaRPr kumimoji="1" lang="ja-JP" altLang="en-US" dirty="0"/>
          </a:p>
        </p:txBody>
      </p:sp>
    </p:spTree>
    <p:extLst>
      <p:ext uri="{BB962C8B-B14F-4D97-AF65-F5344CB8AC3E}">
        <p14:creationId xmlns:p14="http://schemas.microsoft.com/office/powerpoint/2010/main" val="2742066822"/>
      </p:ext>
    </p:extLst>
  </p:cSld>
  <p:clrMapOvr>
    <a:masterClrMapping/>
  </p:clrMapOvr>
  <p:timing>
    <p:tnLst>
      <p:par>
        <p:cTn xmlns:p14="http://schemas.microsoft.com/office/powerpoint/2010/mai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5CD47CCE-6155-486F-B345-9F1DCBF422A4}" type="datetimeFigureOut">
              <a:rPr lang="ja-JP" altLang="en-US" smtClean="0">
                <a:solidFill>
                  <a:prstClr val="white">
                    <a:tint val="75000"/>
                  </a:prstClr>
                </a:solidFill>
              </a:rPr>
              <a:pPr/>
              <a:t>14/12/13</a:t>
            </a:fld>
            <a:endParaRPr lang="ja-JP" altLang="en-US">
              <a:solidFill>
                <a:prstClr val="white">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white">
                  <a:tint val="75000"/>
                </a:prstClr>
              </a:solidFill>
            </a:endParaRPr>
          </a:p>
        </p:txBody>
      </p:sp>
      <p:sp>
        <p:nvSpPr>
          <p:cNvPr id="9" name="スライド番号プレースホルダー 8"/>
          <p:cNvSpPr>
            <a:spLocks noGrp="1"/>
          </p:cNvSpPr>
          <p:nvPr>
            <p:ph type="sldNum" sz="quarter" idx="12"/>
          </p:nvPr>
        </p:nvSpPr>
        <p:spPr/>
        <p:txBody>
          <a:bodyPr/>
          <a:lstStyle/>
          <a:p>
            <a:fld id="{BB9FE3A3-07DF-433A-8A7C-68E7450FC2DC}" type="slidenum">
              <a:rPr lang="ja-JP" altLang="en-US" smtClean="0">
                <a:solidFill>
                  <a:prstClr val="white">
                    <a:tint val="75000"/>
                  </a:prstClr>
                </a:solidFill>
              </a:rPr>
              <a:pPr/>
              <a:t>‹#›</a:t>
            </a:fld>
            <a:endParaRPr lang="ja-JP" altLang="en-US">
              <a:solidFill>
                <a:prstClr val="white">
                  <a:tint val="75000"/>
                </a:prstClr>
              </a:solidFill>
            </a:endParaRPr>
          </a:p>
        </p:txBody>
      </p:sp>
    </p:spTree>
    <p:extLst>
      <p:ext uri="{BB962C8B-B14F-4D97-AF65-F5344CB8AC3E}">
        <p14:creationId xmlns:p14="http://schemas.microsoft.com/office/powerpoint/2010/main" val="142958432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userDrawn="1">
  <p:cSld name="2_白紙">
    <p:spTree>
      <p:nvGrpSpPr>
        <p:cNvPr id="1" name=""/>
        <p:cNvGrpSpPr/>
        <p:nvPr/>
      </p:nvGrpSpPr>
      <p:grpSpPr>
        <a:xfrm>
          <a:off x="0" y="0"/>
          <a:ext cx="0" cy="0"/>
          <a:chOff x="0" y="0"/>
          <a:chExt cx="0" cy="0"/>
        </a:xfrm>
      </p:grpSpPr>
      <p:sp>
        <p:nvSpPr>
          <p:cNvPr id="4" name="タイトル プレースホルダ 8"/>
          <p:cNvSpPr>
            <a:spLocks noGrp="1"/>
          </p:cNvSpPr>
          <p:nvPr>
            <p:ph type="title"/>
          </p:nvPr>
        </p:nvSpPr>
        <p:spPr>
          <a:xfrm>
            <a:off x="363538" y="71414"/>
            <a:ext cx="8229600" cy="1000132"/>
          </a:xfrm>
          <a:prstGeom prst="rect">
            <a:avLst/>
          </a:prstGeom>
          <a:effectLst/>
        </p:spPr>
        <p:txBody>
          <a:bodyPr vert="horz" lIns="91440" tIns="45720" rIns="91440" bIns="45720" rtlCol="0" anchor="ctr">
            <a:normAutofit/>
          </a:bodyPr>
          <a:lstStyle>
            <a:lvl1pPr algn="l" defTabSz="914400" rtl="0" eaLnBrk="1" latinLnBrk="0" hangingPunct="1">
              <a:lnSpc>
                <a:spcPts val="3400"/>
              </a:lnSpc>
              <a:spcBef>
                <a:spcPct val="0"/>
              </a:spcBef>
              <a:buNone/>
              <a:defRPr kumimoji="1" lang="ja-JP" altLang="en-US" sz="2800" b="1" i="0" kern="1200" baseline="0" dirty="0">
                <a:solidFill>
                  <a:srgbClr val="FADC41"/>
                </a:solidFill>
                <a:latin typeface="Meiryo UI" pitchFamily="50" charset="-128"/>
                <a:ea typeface="Meiryo UI" pitchFamily="50" charset="-128"/>
                <a:cs typeface="Meiryo UI" pitchFamily="50" charset="-128"/>
              </a:defRPr>
            </a:lvl1pPr>
          </a:lstStyle>
          <a:p>
            <a:r>
              <a:rPr kumimoji="1" lang="ja-JP" altLang="en-US" dirty="0" smtClean="0"/>
              <a:t>マスタ タイトルの書式設定</a:t>
            </a:r>
            <a:endParaRPr kumimoji="1" lang="ja-JP" altLang="en-US" dirty="0"/>
          </a:p>
        </p:txBody>
      </p:sp>
    </p:spTree>
    <p:extLst>
      <p:ext uri="{BB962C8B-B14F-4D97-AF65-F5344CB8AC3E}">
        <p14:creationId xmlns:p14="http://schemas.microsoft.com/office/powerpoint/2010/main" val="427290413"/>
      </p:ext>
    </p:extLst>
  </p:cSld>
  <p:clrMapOvr>
    <a:masterClrMapping/>
  </p:clrMapOvr>
  <p:timing>
    <p:tnLst>
      <p:par>
        <p:cTn xmlns:p14="http://schemas.microsoft.com/office/powerpoint/2010/main" id="1" dur="indefinite" restart="never" nodeType="tmRoot"/>
      </p:par>
    </p:tnLst>
  </p:timing>
</p:sldLayout>
</file>

<file path=ppt/slideLayouts/slideLayout211.xml><?xml version="1.0" encoding="utf-8"?>
<p:sldLayout xmlns:a="http://schemas.openxmlformats.org/drawingml/2006/main" xmlns:r="http://schemas.openxmlformats.org/officeDocument/2006/relationships" xmlns:p="http://schemas.openxmlformats.org/presentationml/2006/main" userDrawn="1">
  <p:cSld name="3_白紙">
    <p:spTree>
      <p:nvGrpSpPr>
        <p:cNvPr id="1" name=""/>
        <p:cNvGrpSpPr/>
        <p:nvPr/>
      </p:nvGrpSpPr>
      <p:grpSpPr>
        <a:xfrm>
          <a:off x="0" y="0"/>
          <a:ext cx="0" cy="0"/>
          <a:chOff x="0" y="0"/>
          <a:chExt cx="0" cy="0"/>
        </a:xfrm>
      </p:grpSpPr>
      <p:sp>
        <p:nvSpPr>
          <p:cNvPr id="4" name="タイトル プレースホルダ 8"/>
          <p:cNvSpPr>
            <a:spLocks noGrp="1"/>
          </p:cNvSpPr>
          <p:nvPr>
            <p:ph type="title"/>
          </p:nvPr>
        </p:nvSpPr>
        <p:spPr>
          <a:xfrm>
            <a:off x="363538" y="71414"/>
            <a:ext cx="8229600" cy="1000132"/>
          </a:xfrm>
          <a:prstGeom prst="rect">
            <a:avLst/>
          </a:prstGeom>
          <a:effectLst/>
        </p:spPr>
        <p:txBody>
          <a:bodyPr vert="horz" lIns="91440" tIns="45720" rIns="91440" bIns="45720" rtlCol="0" anchor="ctr">
            <a:normAutofit/>
          </a:bodyPr>
          <a:lstStyle>
            <a:lvl1pPr algn="l" defTabSz="914400" rtl="0" eaLnBrk="1" latinLnBrk="0" hangingPunct="1">
              <a:lnSpc>
                <a:spcPts val="3400"/>
              </a:lnSpc>
              <a:spcBef>
                <a:spcPct val="0"/>
              </a:spcBef>
              <a:buNone/>
              <a:defRPr kumimoji="1" lang="ja-JP" altLang="en-US" sz="2800" b="1" i="0" kern="1200" baseline="0" dirty="0">
                <a:solidFill>
                  <a:srgbClr val="FADC41"/>
                </a:solidFill>
                <a:latin typeface="Meiryo UI" pitchFamily="50" charset="-128"/>
                <a:ea typeface="Meiryo UI" pitchFamily="50" charset="-128"/>
                <a:cs typeface="Meiryo UI" pitchFamily="50" charset="-128"/>
              </a:defRPr>
            </a:lvl1pPr>
          </a:lstStyle>
          <a:p>
            <a:r>
              <a:rPr kumimoji="1" lang="ja-JP" altLang="en-US" dirty="0" smtClean="0"/>
              <a:t>マスタ タイトルの書式設定</a:t>
            </a:r>
            <a:endParaRPr kumimoji="1" lang="ja-JP" altLang="en-US" dirty="0"/>
          </a:p>
        </p:txBody>
      </p:sp>
    </p:spTree>
    <p:extLst>
      <p:ext uri="{BB962C8B-B14F-4D97-AF65-F5344CB8AC3E}">
        <p14:creationId xmlns:p14="http://schemas.microsoft.com/office/powerpoint/2010/main" val="1399255980"/>
      </p:ext>
    </p:extLst>
  </p:cSld>
  <p:clrMapOvr>
    <a:masterClrMapping/>
  </p:clrMapOvr>
  <p:timing>
    <p:tnLst>
      <p:par>
        <p:cTn xmlns:p14="http://schemas.microsoft.com/office/powerpoint/2010/main" id="1" dur="indefinite" restart="never" nodeType="tmRoot"/>
      </p:par>
    </p:tnLst>
  </p:timing>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4_白紙">
    <p:spTree>
      <p:nvGrpSpPr>
        <p:cNvPr id="1" name=""/>
        <p:cNvGrpSpPr/>
        <p:nvPr/>
      </p:nvGrpSpPr>
      <p:grpSpPr>
        <a:xfrm>
          <a:off x="0" y="0"/>
          <a:ext cx="0" cy="0"/>
          <a:chOff x="0" y="0"/>
          <a:chExt cx="0" cy="0"/>
        </a:xfrm>
      </p:grpSpPr>
      <p:sp>
        <p:nvSpPr>
          <p:cNvPr id="4" name="タイトル プレースホルダ 8"/>
          <p:cNvSpPr>
            <a:spLocks noGrp="1"/>
          </p:cNvSpPr>
          <p:nvPr>
            <p:ph type="title"/>
          </p:nvPr>
        </p:nvSpPr>
        <p:spPr>
          <a:xfrm>
            <a:off x="363538" y="71414"/>
            <a:ext cx="8229600" cy="1000132"/>
          </a:xfrm>
          <a:prstGeom prst="rect">
            <a:avLst/>
          </a:prstGeom>
          <a:effectLst/>
        </p:spPr>
        <p:txBody>
          <a:bodyPr vert="horz" lIns="91440" tIns="45720" rIns="91440" bIns="45720" rtlCol="0" anchor="ctr">
            <a:normAutofit/>
          </a:bodyPr>
          <a:lstStyle>
            <a:lvl1pPr algn="l" defTabSz="914400" rtl="0" eaLnBrk="1" latinLnBrk="0" hangingPunct="1">
              <a:lnSpc>
                <a:spcPts val="3400"/>
              </a:lnSpc>
              <a:spcBef>
                <a:spcPct val="0"/>
              </a:spcBef>
              <a:buNone/>
              <a:defRPr kumimoji="1" lang="ja-JP" altLang="en-US" sz="2800" b="1" i="0" kern="1200" baseline="0" dirty="0">
                <a:solidFill>
                  <a:srgbClr val="FADC41"/>
                </a:solidFill>
                <a:latin typeface="Meiryo UI" pitchFamily="50" charset="-128"/>
                <a:ea typeface="Meiryo UI" pitchFamily="50" charset="-128"/>
                <a:cs typeface="Meiryo UI" pitchFamily="50" charset="-128"/>
              </a:defRPr>
            </a:lvl1pPr>
          </a:lstStyle>
          <a:p>
            <a:r>
              <a:rPr kumimoji="1" lang="ja-JP" altLang="en-US" dirty="0" smtClean="0"/>
              <a:t>マスタ タイトルの書式設定</a:t>
            </a:r>
            <a:endParaRPr kumimoji="1" lang="ja-JP" altLang="en-US" dirty="0"/>
          </a:p>
        </p:txBody>
      </p:sp>
    </p:spTree>
    <p:extLst>
      <p:ext uri="{BB962C8B-B14F-4D97-AF65-F5344CB8AC3E}">
        <p14:creationId xmlns:p14="http://schemas.microsoft.com/office/powerpoint/2010/main" val="1916570855"/>
      </p:ext>
    </p:extLst>
  </p:cSld>
  <p:clrMapOvr>
    <a:masterClrMapping/>
  </p:clrMapOvr>
  <p:timing>
    <p:tnLst>
      <p:par>
        <p:cTn xmlns:p14="http://schemas.microsoft.com/office/powerpoint/2010/main" id="1" dur="indefinite" restart="never" nodeType="tmRoot"/>
      </p:par>
    </p:tnLst>
  </p:timing>
</p:sldLayout>
</file>

<file path=ppt/slideLayouts/slideLayout213.xml><?xml version="1.0" encoding="utf-8"?>
<p:sldLayout xmlns:a="http://schemas.openxmlformats.org/drawingml/2006/main" xmlns:r="http://schemas.openxmlformats.org/officeDocument/2006/relationships" xmlns:p="http://schemas.openxmlformats.org/presentationml/2006/main" userDrawn="1">
  <p:cSld name="5_白紙">
    <p:spTree>
      <p:nvGrpSpPr>
        <p:cNvPr id="1" name=""/>
        <p:cNvGrpSpPr/>
        <p:nvPr/>
      </p:nvGrpSpPr>
      <p:grpSpPr>
        <a:xfrm>
          <a:off x="0" y="0"/>
          <a:ext cx="0" cy="0"/>
          <a:chOff x="0" y="0"/>
          <a:chExt cx="0" cy="0"/>
        </a:xfrm>
      </p:grpSpPr>
      <p:sp>
        <p:nvSpPr>
          <p:cNvPr id="4" name="タイトル プレースホルダ 8"/>
          <p:cNvSpPr>
            <a:spLocks noGrp="1"/>
          </p:cNvSpPr>
          <p:nvPr>
            <p:ph type="title"/>
          </p:nvPr>
        </p:nvSpPr>
        <p:spPr>
          <a:xfrm>
            <a:off x="363538" y="71414"/>
            <a:ext cx="8229600" cy="1000132"/>
          </a:xfrm>
          <a:prstGeom prst="rect">
            <a:avLst/>
          </a:prstGeom>
          <a:effectLst/>
        </p:spPr>
        <p:txBody>
          <a:bodyPr vert="horz" lIns="91440" tIns="45720" rIns="91440" bIns="45720" rtlCol="0" anchor="ctr">
            <a:normAutofit/>
          </a:bodyPr>
          <a:lstStyle>
            <a:lvl1pPr algn="l" defTabSz="914400" rtl="0" eaLnBrk="1" latinLnBrk="0" hangingPunct="1">
              <a:lnSpc>
                <a:spcPts val="3400"/>
              </a:lnSpc>
              <a:spcBef>
                <a:spcPct val="0"/>
              </a:spcBef>
              <a:buNone/>
              <a:defRPr kumimoji="1" lang="ja-JP" altLang="en-US" sz="2800" b="1" i="0" kern="1200" baseline="0" dirty="0">
                <a:solidFill>
                  <a:srgbClr val="FADC41"/>
                </a:solidFill>
                <a:latin typeface="Meiryo UI" pitchFamily="50" charset="-128"/>
                <a:ea typeface="Meiryo UI" pitchFamily="50" charset="-128"/>
                <a:cs typeface="Meiryo UI" pitchFamily="50" charset="-128"/>
              </a:defRPr>
            </a:lvl1pPr>
          </a:lstStyle>
          <a:p>
            <a:r>
              <a:rPr kumimoji="1" lang="ja-JP" altLang="en-US" dirty="0" smtClean="0"/>
              <a:t>マスタ タイトルの書式設定</a:t>
            </a:r>
            <a:endParaRPr kumimoji="1" lang="ja-JP" altLang="en-US" dirty="0"/>
          </a:p>
        </p:txBody>
      </p:sp>
    </p:spTree>
    <p:extLst>
      <p:ext uri="{BB962C8B-B14F-4D97-AF65-F5344CB8AC3E}">
        <p14:creationId xmlns:p14="http://schemas.microsoft.com/office/powerpoint/2010/main" val="1143227356"/>
      </p:ext>
    </p:extLst>
  </p:cSld>
  <p:clrMapOvr>
    <a:masterClrMapping/>
  </p:clrMapOvr>
  <p:timing>
    <p:tnLst>
      <p:par>
        <p:cTn xmlns:p14="http://schemas.microsoft.com/office/powerpoint/2010/main" id="1" dur="indefinite" restart="never" nodeType="tmRoot"/>
      </p:par>
    </p:tnLst>
  </p:timing>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pPr>
              <a:defRPr/>
            </a:pPr>
            <a:fld id="{3A48C137-BA58-451D-904A-40C7054C4E31}" type="datetimeFigureOut">
              <a:rPr lang="ja-JP" altLang="en-US" smtClean="0">
                <a:solidFill>
                  <a:srgbClr val="D6ECFF"/>
                </a:solidFill>
                <a:latin typeface="Comic Sans MS"/>
                <a:ea typeface="HG丸ｺﾞｼｯｸM-PRO"/>
              </a:rPr>
              <a:pPr>
                <a:defRPr/>
              </a:pPr>
              <a:t>14/12/13</a:t>
            </a:fld>
            <a:endParaRPr lang="ja-JP" altLang="en-US">
              <a:solidFill>
                <a:srgbClr val="D6ECFF"/>
              </a:solidFill>
              <a:latin typeface="Comic Sans MS"/>
              <a:ea typeface="HG丸ｺﾞｼｯｸM-PRO"/>
            </a:endParaRPr>
          </a:p>
        </p:txBody>
      </p:sp>
      <p:sp>
        <p:nvSpPr>
          <p:cNvPr id="5" name="フッター プレースホルダー 4"/>
          <p:cNvSpPr>
            <a:spLocks noGrp="1"/>
          </p:cNvSpPr>
          <p:nvPr>
            <p:ph type="ftr" sz="quarter" idx="11"/>
          </p:nvPr>
        </p:nvSpPr>
        <p:spPr/>
        <p:txBody>
          <a:bodyPr/>
          <a:lstStyle/>
          <a:p>
            <a:pPr>
              <a:defRPr/>
            </a:pPr>
            <a:endParaRPr lang="ja-JP" altLang="en-US">
              <a:solidFill>
                <a:srgbClr val="D6ECFF"/>
              </a:solidFill>
              <a:latin typeface="Comic Sans MS"/>
              <a:ea typeface="HG丸ｺﾞｼｯｸM-PRO"/>
            </a:endParaRPr>
          </a:p>
        </p:txBody>
      </p:sp>
      <p:sp>
        <p:nvSpPr>
          <p:cNvPr id="6" name="スライド番号プレースホルダー 5"/>
          <p:cNvSpPr>
            <a:spLocks noGrp="1"/>
          </p:cNvSpPr>
          <p:nvPr>
            <p:ph type="sldNum" sz="quarter" idx="12"/>
          </p:nvPr>
        </p:nvSpPr>
        <p:spPr/>
        <p:txBody>
          <a:bodyPr/>
          <a:lstStyle/>
          <a:p>
            <a:pPr>
              <a:defRPr/>
            </a:pPr>
            <a:fld id="{0C65473F-624F-417C-8560-AABD31011EA0}" type="slidenum">
              <a:rPr lang="ja-JP" altLang="en-US" smtClean="0">
                <a:solidFill>
                  <a:srgbClr val="D6ECFF"/>
                </a:solidFill>
                <a:latin typeface="Comic Sans MS"/>
                <a:ea typeface="HG丸ｺﾞｼｯｸM-PRO"/>
              </a:rPr>
              <a:pPr>
                <a:defRPr/>
              </a:pPr>
              <a:t>‹#›</a:t>
            </a:fld>
            <a:endParaRPr lang="ja-JP" altLang="en-US">
              <a:solidFill>
                <a:srgbClr val="D6ECFF"/>
              </a:solidFill>
              <a:latin typeface="Comic Sans MS"/>
              <a:ea typeface="HG丸ｺﾞｼｯｸM-PRO"/>
            </a:endParaRPr>
          </a:p>
        </p:txBody>
      </p:sp>
    </p:spTree>
    <p:extLst>
      <p:ext uri="{BB962C8B-B14F-4D97-AF65-F5344CB8AC3E}">
        <p14:creationId xmlns:p14="http://schemas.microsoft.com/office/powerpoint/2010/main" val="1167698808"/>
      </p:ext>
    </p:extLst>
  </p:cSld>
  <p:clrMapOvr>
    <a:masterClrMapping/>
  </p:clrMapOvr>
  <p:transition xmlns:p14="http://schemas.microsoft.com/office/powerpoint/2010/main">
    <p:wipe/>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マスター タイトルの書式設定</a:t>
            </a:r>
            <a:endParaRPr kumimoji="1" lang="ja-JP" altLang="en-US" dirty="0"/>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pPr>
              <a:defRPr/>
            </a:pPr>
            <a:fld id="{AC78958A-6FAE-4ADD-9753-3CA9DC36E332}" type="datetimeFigureOut">
              <a:rPr lang="ja-JP" altLang="en-US" smtClean="0">
                <a:solidFill>
                  <a:srgbClr val="D6ECFF"/>
                </a:solidFill>
                <a:latin typeface="Comic Sans MS"/>
                <a:ea typeface="HG丸ｺﾞｼｯｸM-PRO"/>
              </a:rPr>
              <a:pPr>
                <a:defRPr/>
              </a:pPr>
              <a:t>14/12/13</a:t>
            </a:fld>
            <a:endParaRPr lang="ja-JP" altLang="en-US">
              <a:solidFill>
                <a:srgbClr val="D6ECFF"/>
              </a:solidFill>
              <a:latin typeface="Comic Sans MS"/>
              <a:ea typeface="HG丸ｺﾞｼｯｸM-PRO"/>
            </a:endParaRPr>
          </a:p>
        </p:txBody>
      </p:sp>
      <p:sp>
        <p:nvSpPr>
          <p:cNvPr id="5" name="フッター プレースホルダー 4"/>
          <p:cNvSpPr>
            <a:spLocks noGrp="1"/>
          </p:cNvSpPr>
          <p:nvPr>
            <p:ph type="ftr" sz="quarter" idx="11"/>
          </p:nvPr>
        </p:nvSpPr>
        <p:spPr/>
        <p:txBody>
          <a:bodyPr/>
          <a:lstStyle/>
          <a:p>
            <a:pPr>
              <a:defRPr/>
            </a:pPr>
            <a:endParaRPr lang="ja-JP" altLang="en-US">
              <a:solidFill>
                <a:srgbClr val="D6ECFF"/>
              </a:solidFill>
              <a:latin typeface="Comic Sans MS"/>
              <a:ea typeface="HG丸ｺﾞｼｯｸM-PRO"/>
            </a:endParaRPr>
          </a:p>
        </p:txBody>
      </p:sp>
      <p:sp>
        <p:nvSpPr>
          <p:cNvPr id="6" name="スライド番号プレースホルダー 5"/>
          <p:cNvSpPr>
            <a:spLocks noGrp="1"/>
          </p:cNvSpPr>
          <p:nvPr>
            <p:ph type="sldNum" sz="quarter" idx="12"/>
          </p:nvPr>
        </p:nvSpPr>
        <p:spPr/>
        <p:txBody>
          <a:bodyPr/>
          <a:lstStyle/>
          <a:p>
            <a:pPr>
              <a:defRPr/>
            </a:pPr>
            <a:fld id="{0FB4DFA3-9871-44B0-9729-68E7C2F5E3DE}" type="slidenum">
              <a:rPr lang="ja-JP" altLang="en-US" smtClean="0">
                <a:solidFill>
                  <a:srgbClr val="D6ECFF"/>
                </a:solidFill>
                <a:latin typeface="Comic Sans MS"/>
                <a:ea typeface="HG丸ｺﾞｼｯｸM-PRO"/>
              </a:rPr>
              <a:pPr>
                <a:defRPr/>
              </a:pPr>
              <a:t>‹#›</a:t>
            </a:fld>
            <a:endParaRPr lang="ja-JP" altLang="en-US">
              <a:solidFill>
                <a:srgbClr val="D6ECFF"/>
              </a:solidFill>
              <a:latin typeface="Comic Sans MS"/>
              <a:ea typeface="HG丸ｺﾞｼｯｸM-PRO"/>
            </a:endParaRPr>
          </a:p>
        </p:txBody>
      </p:sp>
    </p:spTree>
    <p:extLst>
      <p:ext uri="{BB962C8B-B14F-4D97-AF65-F5344CB8AC3E}">
        <p14:creationId xmlns:p14="http://schemas.microsoft.com/office/powerpoint/2010/main" val="1434177117"/>
      </p:ext>
    </p:extLst>
  </p:cSld>
  <p:clrMapOvr>
    <a:masterClrMapping/>
  </p:clrMapOvr>
  <p:transition xmlns:p14="http://schemas.microsoft.com/office/powerpoint/2010/main">
    <p:wipe/>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pPr>
              <a:defRPr/>
            </a:pPr>
            <a:fld id="{6067F0B2-0F4A-4CD1-B8EA-4F7FF9D1F207}" type="datetimeFigureOut">
              <a:rPr lang="ja-JP" altLang="en-US" smtClean="0">
                <a:solidFill>
                  <a:srgbClr val="D6ECFF"/>
                </a:solidFill>
                <a:latin typeface="Comic Sans MS"/>
                <a:ea typeface="HG丸ｺﾞｼｯｸM-PRO"/>
              </a:rPr>
              <a:pPr>
                <a:defRPr/>
              </a:pPr>
              <a:t>14/12/13</a:t>
            </a:fld>
            <a:endParaRPr lang="ja-JP" altLang="en-US">
              <a:solidFill>
                <a:srgbClr val="D6ECFF"/>
              </a:solidFill>
              <a:latin typeface="Comic Sans MS"/>
              <a:ea typeface="HG丸ｺﾞｼｯｸM-PRO"/>
            </a:endParaRPr>
          </a:p>
        </p:txBody>
      </p:sp>
      <p:sp>
        <p:nvSpPr>
          <p:cNvPr id="5" name="フッター プレースホルダー 4"/>
          <p:cNvSpPr>
            <a:spLocks noGrp="1"/>
          </p:cNvSpPr>
          <p:nvPr>
            <p:ph type="ftr" sz="quarter" idx="11"/>
          </p:nvPr>
        </p:nvSpPr>
        <p:spPr/>
        <p:txBody>
          <a:bodyPr/>
          <a:lstStyle/>
          <a:p>
            <a:pPr>
              <a:defRPr/>
            </a:pPr>
            <a:endParaRPr lang="ja-JP" altLang="en-US">
              <a:solidFill>
                <a:srgbClr val="D6ECFF"/>
              </a:solidFill>
              <a:latin typeface="Comic Sans MS"/>
              <a:ea typeface="HG丸ｺﾞｼｯｸM-PRO"/>
            </a:endParaRPr>
          </a:p>
        </p:txBody>
      </p:sp>
      <p:sp>
        <p:nvSpPr>
          <p:cNvPr id="6" name="スライド番号プレースホルダー 5"/>
          <p:cNvSpPr>
            <a:spLocks noGrp="1"/>
          </p:cNvSpPr>
          <p:nvPr>
            <p:ph type="sldNum" sz="quarter" idx="12"/>
          </p:nvPr>
        </p:nvSpPr>
        <p:spPr/>
        <p:txBody>
          <a:bodyPr/>
          <a:lstStyle/>
          <a:p>
            <a:pPr>
              <a:defRPr/>
            </a:pPr>
            <a:fld id="{29017B82-809E-4969-93FD-B2DD137DE20A}" type="slidenum">
              <a:rPr lang="ja-JP" altLang="en-US" smtClean="0">
                <a:solidFill>
                  <a:srgbClr val="D6ECFF"/>
                </a:solidFill>
                <a:latin typeface="Comic Sans MS"/>
                <a:ea typeface="HG丸ｺﾞｼｯｸM-PRO"/>
              </a:rPr>
              <a:pPr>
                <a:defRPr/>
              </a:pPr>
              <a:t>‹#›</a:t>
            </a:fld>
            <a:endParaRPr lang="ja-JP" altLang="en-US">
              <a:solidFill>
                <a:srgbClr val="D6ECFF"/>
              </a:solidFill>
              <a:latin typeface="Comic Sans MS"/>
              <a:ea typeface="HG丸ｺﾞｼｯｸM-PRO"/>
            </a:endParaRPr>
          </a:p>
        </p:txBody>
      </p:sp>
    </p:spTree>
    <p:extLst>
      <p:ext uri="{BB962C8B-B14F-4D97-AF65-F5344CB8AC3E}">
        <p14:creationId xmlns:p14="http://schemas.microsoft.com/office/powerpoint/2010/main" val="3742235975"/>
      </p:ext>
    </p:extLst>
  </p:cSld>
  <p:clrMapOvr>
    <a:masterClrMapping/>
  </p:clrMapOvr>
  <p:transition xmlns:p14="http://schemas.microsoft.com/office/powerpoint/2010/main">
    <p:wipe/>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pPr>
              <a:defRPr/>
            </a:pPr>
            <a:fld id="{C005C2CB-B9A9-49EA-B78C-D4F92A5D1E1D}" type="datetimeFigureOut">
              <a:rPr lang="ja-JP" altLang="en-US" smtClean="0">
                <a:solidFill>
                  <a:srgbClr val="D6ECFF"/>
                </a:solidFill>
                <a:latin typeface="Comic Sans MS"/>
                <a:ea typeface="HG丸ｺﾞｼｯｸM-PRO"/>
              </a:rPr>
              <a:pPr>
                <a:defRPr/>
              </a:pPr>
              <a:t>14/12/13</a:t>
            </a:fld>
            <a:endParaRPr lang="ja-JP" altLang="en-US">
              <a:solidFill>
                <a:srgbClr val="D6ECFF"/>
              </a:solidFill>
              <a:latin typeface="Comic Sans MS"/>
              <a:ea typeface="HG丸ｺﾞｼｯｸM-PRO"/>
            </a:endParaRPr>
          </a:p>
        </p:txBody>
      </p:sp>
      <p:sp>
        <p:nvSpPr>
          <p:cNvPr id="6" name="フッター プレースホルダー 5"/>
          <p:cNvSpPr>
            <a:spLocks noGrp="1"/>
          </p:cNvSpPr>
          <p:nvPr>
            <p:ph type="ftr" sz="quarter" idx="11"/>
          </p:nvPr>
        </p:nvSpPr>
        <p:spPr/>
        <p:txBody>
          <a:bodyPr/>
          <a:lstStyle/>
          <a:p>
            <a:pPr>
              <a:defRPr/>
            </a:pPr>
            <a:endParaRPr lang="ja-JP" altLang="en-US">
              <a:solidFill>
                <a:srgbClr val="D6ECFF"/>
              </a:solidFill>
              <a:latin typeface="Comic Sans MS"/>
              <a:ea typeface="HG丸ｺﾞｼｯｸM-PRO"/>
            </a:endParaRPr>
          </a:p>
        </p:txBody>
      </p:sp>
      <p:sp>
        <p:nvSpPr>
          <p:cNvPr id="7" name="スライド番号プレースホルダー 6"/>
          <p:cNvSpPr>
            <a:spLocks noGrp="1"/>
          </p:cNvSpPr>
          <p:nvPr>
            <p:ph type="sldNum" sz="quarter" idx="12"/>
          </p:nvPr>
        </p:nvSpPr>
        <p:spPr/>
        <p:txBody>
          <a:bodyPr/>
          <a:lstStyle/>
          <a:p>
            <a:pPr>
              <a:defRPr/>
            </a:pPr>
            <a:fld id="{EA58291F-193F-416B-B505-9EF33020B0F8}" type="slidenum">
              <a:rPr lang="ja-JP" altLang="en-US" smtClean="0">
                <a:solidFill>
                  <a:srgbClr val="D6ECFF"/>
                </a:solidFill>
                <a:latin typeface="Comic Sans MS"/>
                <a:ea typeface="HG丸ｺﾞｼｯｸM-PRO"/>
              </a:rPr>
              <a:pPr>
                <a:defRPr/>
              </a:pPr>
              <a:t>‹#›</a:t>
            </a:fld>
            <a:endParaRPr lang="ja-JP" altLang="en-US">
              <a:solidFill>
                <a:srgbClr val="D6ECFF"/>
              </a:solidFill>
              <a:latin typeface="Comic Sans MS"/>
              <a:ea typeface="HG丸ｺﾞｼｯｸM-PRO"/>
            </a:endParaRPr>
          </a:p>
        </p:txBody>
      </p:sp>
    </p:spTree>
    <p:extLst>
      <p:ext uri="{BB962C8B-B14F-4D97-AF65-F5344CB8AC3E}">
        <p14:creationId xmlns:p14="http://schemas.microsoft.com/office/powerpoint/2010/main" val="1515145819"/>
      </p:ext>
    </p:extLst>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pPr>
              <a:defRPr/>
            </a:pPr>
            <a:fld id="{386E570E-885F-4F55-801F-67B6DB38E33E}" type="datetimeFigureOut">
              <a:rPr lang="ja-JP" altLang="en-US" smtClean="0">
                <a:solidFill>
                  <a:srgbClr val="D6ECFF"/>
                </a:solidFill>
                <a:latin typeface="Comic Sans MS"/>
                <a:ea typeface="HG丸ｺﾞｼｯｸM-PRO"/>
              </a:rPr>
              <a:pPr>
                <a:defRPr/>
              </a:pPr>
              <a:t>14/12/13</a:t>
            </a:fld>
            <a:endParaRPr lang="ja-JP" altLang="en-US">
              <a:solidFill>
                <a:srgbClr val="D6ECFF"/>
              </a:solidFill>
              <a:latin typeface="Comic Sans MS"/>
              <a:ea typeface="HG丸ｺﾞｼｯｸM-PRO"/>
            </a:endParaRPr>
          </a:p>
        </p:txBody>
      </p:sp>
      <p:sp>
        <p:nvSpPr>
          <p:cNvPr id="8" name="フッター プレースホルダー 7"/>
          <p:cNvSpPr>
            <a:spLocks noGrp="1"/>
          </p:cNvSpPr>
          <p:nvPr>
            <p:ph type="ftr" sz="quarter" idx="11"/>
          </p:nvPr>
        </p:nvSpPr>
        <p:spPr/>
        <p:txBody>
          <a:bodyPr/>
          <a:lstStyle/>
          <a:p>
            <a:pPr>
              <a:defRPr/>
            </a:pPr>
            <a:endParaRPr lang="ja-JP" altLang="en-US">
              <a:solidFill>
                <a:srgbClr val="D6ECFF"/>
              </a:solidFill>
              <a:latin typeface="Comic Sans MS"/>
              <a:ea typeface="HG丸ｺﾞｼｯｸM-PRO"/>
            </a:endParaRPr>
          </a:p>
        </p:txBody>
      </p:sp>
      <p:sp>
        <p:nvSpPr>
          <p:cNvPr id="9" name="スライド番号プレースホルダー 8"/>
          <p:cNvSpPr>
            <a:spLocks noGrp="1"/>
          </p:cNvSpPr>
          <p:nvPr>
            <p:ph type="sldNum" sz="quarter" idx="12"/>
          </p:nvPr>
        </p:nvSpPr>
        <p:spPr/>
        <p:txBody>
          <a:bodyPr/>
          <a:lstStyle/>
          <a:p>
            <a:pPr>
              <a:defRPr/>
            </a:pPr>
            <a:fld id="{ED3C546D-95AC-4AAB-B5BC-527446FC4476}" type="slidenum">
              <a:rPr lang="ja-JP" altLang="en-US" smtClean="0">
                <a:solidFill>
                  <a:srgbClr val="D6ECFF"/>
                </a:solidFill>
                <a:latin typeface="Comic Sans MS"/>
                <a:ea typeface="HG丸ｺﾞｼｯｸM-PRO"/>
              </a:rPr>
              <a:pPr>
                <a:defRPr/>
              </a:pPr>
              <a:t>‹#›</a:t>
            </a:fld>
            <a:endParaRPr lang="ja-JP" altLang="en-US">
              <a:solidFill>
                <a:srgbClr val="D6ECFF"/>
              </a:solidFill>
              <a:latin typeface="Comic Sans MS"/>
              <a:ea typeface="HG丸ｺﾞｼｯｸM-PRO"/>
            </a:endParaRPr>
          </a:p>
        </p:txBody>
      </p:sp>
    </p:spTree>
    <p:extLst>
      <p:ext uri="{BB962C8B-B14F-4D97-AF65-F5344CB8AC3E}">
        <p14:creationId xmlns:p14="http://schemas.microsoft.com/office/powerpoint/2010/main" val="293540596"/>
      </p:ext>
    </p:extLst>
  </p:cSld>
  <p:clrMapOvr>
    <a:masterClrMapping/>
  </p:clrMapOvr>
  <p:transition xmlns:p14="http://schemas.microsoft.com/office/powerpoint/2010/main">
    <p:wipe/>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pPr>
              <a:defRPr/>
            </a:pPr>
            <a:fld id="{E84D5697-FD60-4E74-9CB0-92C20FF23B1A}" type="datetimeFigureOut">
              <a:rPr lang="ja-JP" altLang="en-US" smtClean="0">
                <a:solidFill>
                  <a:srgbClr val="D6ECFF"/>
                </a:solidFill>
                <a:latin typeface="Comic Sans MS"/>
                <a:ea typeface="HG丸ｺﾞｼｯｸM-PRO"/>
              </a:rPr>
              <a:pPr>
                <a:defRPr/>
              </a:pPr>
              <a:t>14/12/13</a:t>
            </a:fld>
            <a:endParaRPr lang="ja-JP" altLang="en-US">
              <a:solidFill>
                <a:srgbClr val="D6ECFF"/>
              </a:solidFill>
              <a:latin typeface="Comic Sans MS"/>
              <a:ea typeface="HG丸ｺﾞｼｯｸM-PRO"/>
            </a:endParaRPr>
          </a:p>
        </p:txBody>
      </p:sp>
      <p:sp>
        <p:nvSpPr>
          <p:cNvPr id="4" name="フッター プレースホルダー 3"/>
          <p:cNvSpPr>
            <a:spLocks noGrp="1"/>
          </p:cNvSpPr>
          <p:nvPr>
            <p:ph type="ftr" sz="quarter" idx="11"/>
          </p:nvPr>
        </p:nvSpPr>
        <p:spPr/>
        <p:txBody>
          <a:bodyPr/>
          <a:lstStyle/>
          <a:p>
            <a:pPr>
              <a:defRPr/>
            </a:pPr>
            <a:endParaRPr lang="ja-JP" altLang="en-US">
              <a:solidFill>
                <a:srgbClr val="D6ECFF"/>
              </a:solidFill>
              <a:latin typeface="Comic Sans MS"/>
              <a:ea typeface="HG丸ｺﾞｼｯｸM-PRO"/>
            </a:endParaRPr>
          </a:p>
        </p:txBody>
      </p:sp>
      <p:sp>
        <p:nvSpPr>
          <p:cNvPr id="5" name="スライド番号プレースホルダー 4"/>
          <p:cNvSpPr>
            <a:spLocks noGrp="1"/>
          </p:cNvSpPr>
          <p:nvPr>
            <p:ph type="sldNum" sz="quarter" idx="12"/>
          </p:nvPr>
        </p:nvSpPr>
        <p:spPr/>
        <p:txBody>
          <a:bodyPr/>
          <a:lstStyle/>
          <a:p>
            <a:pPr>
              <a:defRPr/>
            </a:pPr>
            <a:fld id="{D2EB5CD9-EADB-471C-BAA8-585E9C1D5BA8}" type="slidenum">
              <a:rPr lang="ja-JP" altLang="en-US" smtClean="0">
                <a:solidFill>
                  <a:srgbClr val="D6ECFF"/>
                </a:solidFill>
                <a:latin typeface="Comic Sans MS"/>
                <a:ea typeface="HG丸ｺﾞｼｯｸM-PRO"/>
              </a:rPr>
              <a:pPr>
                <a:defRPr/>
              </a:pPr>
              <a:t>‹#›</a:t>
            </a:fld>
            <a:endParaRPr lang="ja-JP" altLang="en-US">
              <a:solidFill>
                <a:srgbClr val="D6ECFF"/>
              </a:solidFill>
              <a:latin typeface="Comic Sans MS"/>
              <a:ea typeface="HG丸ｺﾞｼｯｸM-PRO"/>
            </a:endParaRPr>
          </a:p>
        </p:txBody>
      </p:sp>
    </p:spTree>
    <p:extLst>
      <p:ext uri="{BB962C8B-B14F-4D97-AF65-F5344CB8AC3E}">
        <p14:creationId xmlns:p14="http://schemas.microsoft.com/office/powerpoint/2010/main" val="3586102742"/>
      </p:ext>
    </p:extLst>
  </p:cSld>
  <p:clrMapOvr>
    <a:masterClrMapping/>
  </p:clrMapOvr>
  <p:transition xmlns:p14="http://schemas.microsoft.com/office/powerpoint/2010/main">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5CD47CCE-6155-486F-B345-9F1DCBF422A4}" type="datetimeFigureOut">
              <a:rPr lang="ja-JP" altLang="en-US" smtClean="0">
                <a:solidFill>
                  <a:prstClr val="white">
                    <a:tint val="75000"/>
                  </a:prstClr>
                </a:solidFill>
              </a:rPr>
              <a:pPr/>
              <a:t>14/12/13</a:t>
            </a:fld>
            <a:endParaRPr lang="ja-JP" altLang="en-US">
              <a:solidFill>
                <a:prstClr val="white">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white">
                  <a:tint val="75000"/>
                </a:prstClr>
              </a:solidFill>
            </a:endParaRPr>
          </a:p>
        </p:txBody>
      </p:sp>
      <p:sp>
        <p:nvSpPr>
          <p:cNvPr id="5" name="スライド番号プレースホルダー 4"/>
          <p:cNvSpPr>
            <a:spLocks noGrp="1"/>
          </p:cNvSpPr>
          <p:nvPr>
            <p:ph type="sldNum" sz="quarter" idx="12"/>
          </p:nvPr>
        </p:nvSpPr>
        <p:spPr/>
        <p:txBody>
          <a:bodyPr/>
          <a:lstStyle/>
          <a:p>
            <a:fld id="{BB9FE3A3-07DF-433A-8A7C-68E7450FC2DC}" type="slidenum">
              <a:rPr lang="ja-JP" altLang="en-US" smtClean="0">
                <a:solidFill>
                  <a:prstClr val="white">
                    <a:tint val="75000"/>
                  </a:prstClr>
                </a:solidFill>
              </a:rPr>
              <a:pPr/>
              <a:t>‹#›</a:t>
            </a:fld>
            <a:endParaRPr lang="ja-JP" altLang="en-US">
              <a:solidFill>
                <a:prstClr val="white">
                  <a:tint val="75000"/>
                </a:prstClr>
              </a:solidFill>
            </a:endParaRPr>
          </a:p>
        </p:txBody>
      </p:sp>
    </p:spTree>
    <p:extLst>
      <p:ext uri="{BB962C8B-B14F-4D97-AF65-F5344CB8AC3E}">
        <p14:creationId xmlns:p14="http://schemas.microsoft.com/office/powerpoint/2010/main" val="375536700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pPr>
              <a:defRPr/>
            </a:pPr>
            <a:fld id="{B66C280E-3DA0-447F-BCFA-149C408912DC}" type="datetimeFigureOut">
              <a:rPr lang="ja-JP" altLang="en-US" smtClean="0">
                <a:solidFill>
                  <a:srgbClr val="D6ECFF"/>
                </a:solidFill>
                <a:latin typeface="Comic Sans MS"/>
                <a:ea typeface="HG丸ｺﾞｼｯｸM-PRO"/>
              </a:rPr>
              <a:pPr>
                <a:defRPr/>
              </a:pPr>
              <a:t>14/12/13</a:t>
            </a:fld>
            <a:endParaRPr lang="ja-JP" altLang="en-US">
              <a:solidFill>
                <a:srgbClr val="D6ECFF"/>
              </a:solidFill>
              <a:latin typeface="Comic Sans MS"/>
              <a:ea typeface="HG丸ｺﾞｼｯｸM-PRO"/>
            </a:endParaRPr>
          </a:p>
        </p:txBody>
      </p:sp>
      <p:sp>
        <p:nvSpPr>
          <p:cNvPr id="3" name="フッター プレースホルダー 2"/>
          <p:cNvSpPr>
            <a:spLocks noGrp="1"/>
          </p:cNvSpPr>
          <p:nvPr>
            <p:ph type="ftr" sz="quarter" idx="11"/>
          </p:nvPr>
        </p:nvSpPr>
        <p:spPr/>
        <p:txBody>
          <a:bodyPr/>
          <a:lstStyle/>
          <a:p>
            <a:pPr>
              <a:defRPr/>
            </a:pPr>
            <a:endParaRPr lang="ja-JP" altLang="en-US">
              <a:solidFill>
                <a:srgbClr val="D6ECFF"/>
              </a:solidFill>
              <a:latin typeface="Comic Sans MS"/>
              <a:ea typeface="HG丸ｺﾞｼｯｸM-PRO"/>
            </a:endParaRPr>
          </a:p>
        </p:txBody>
      </p:sp>
      <p:sp>
        <p:nvSpPr>
          <p:cNvPr id="4" name="スライド番号プレースホルダー 3"/>
          <p:cNvSpPr>
            <a:spLocks noGrp="1"/>
          </p:cNvSpPr>
          <p:nvPr>
            <p:ph type="sldNum" sz="quarter" idx="12"/>
          </p:nvPr>
        </p:nvSpPr>
        <p:spPr/>
        <p:txBody>
          <a:bodyPr/>
          <a:lstStyle/>
          <a:p>
            <a:pPr>
              <a:defRPr/>
            </a:pPr>
            <a:fld id="{214D0CE7-B234-4AD9-AE77-FCA620033432}" type="slidenum">
              <a:rPr lang="ja-JP" altLang="en-US" smtClean="0">
                <a:solidFill>
                  <a:srgbClr val="D6ECFF"/>
                </a:solidFill>
                <a:latin typeface="Comic Sans MS"/>
                <a:ea typeface="HG丸ｺﾞｼｯｸM-PRO"/>
              </a:rPr>
              <a:pPr>
                <a:defRPr/>
              </a:pPr>
              <a:t>‹#›</a:t>
            </a:fld>
            <a:endParaRPr lang="ja-JP" altLang="en-US">
              <a:solidFill>
                <a:srgbClr val="D6ECFF"/>
              </a:solidFill>
              <a:latin typeface="Comic Sans MS"/>
              <a:ea typeface="HG丸ｺﾞｼｯｸM-PRO"/>
            </a:endParaRPr>
          </a:p>
        </p:txBody>
      </p:sp>
    </p:spTree>
    <p:extLst>
      <p:ext uri="{BB962C8B-B14F-4D97-AF65-F5344CB8AC3E}">
        <p14:creationId xmlns:p14="http://schemas.microsoft.com/office/powerpoint/2010/main" val="4074440743"/>
      </p:ext>
    </p:extLst>
  </p:cSld>
  <p:clrMapOvr>
    <a:masterClrMapping/>
  </p:clrMapOvr>
  <p:transition xmlns:p14="http://schemas.microsoft.com/office/powerpoint/2010/main">
    <p:wipe/>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pPr fontAlgn="base">
              <a:spcBef>
                <a:spcPct val="0"/>
              </a:spcBef>
              <a:spcAft>
                <a:spcPct val="0"/>
              </a:spcAft>
              <a:defRPr/>
            </a:pPr>
            <a:fld id="{43B01C09-8464-4F0C-AFD6-2A750AFD8960}" type="datetimeFigureOut">
              <a:rPr lang="ja-JP" altLang="en-US" smtClean="0">
                <a:solidFill>
                  <a:srgbClr val="D6ECFF"/>
                </a:solidFill>
                <a:effectLst>
                  <a:outerShdw blurRad="38100" dist="38100" dir="2700000" algn="tl">
                    <a:srgbClr val="000000">
                      <a:alpha val="43137"/>
                    </a:srgbClr>
                  </a:outerShdw>
                </a:effectLst>
                <a:latin typeface="Times New Roman" pitchFamily="18" charset="0"/>
                <a:ea typeface="HG丸ｺﾞｼｯｸM-PRO"/>
              </a:rPr>
              <a:pPr fontAlgn="base">
                <a:spcBef>
                  <a:spcPct val="0"/>
                </a:spcBef>
                <a:spcAft>
                  <a:spcPct val="0"/>
                </a:spcAft>
                <a:defRPr/>
              </a:pPr>
              <a:t>14/12/13</a:t>
            </a:fld>
            <a:endParaRPr lang="ja-JP" altLang="en-US">
              <a:solidFill>
                <a:srgbClr val="D6ECFF"/>
              </a:solidFill>
              <a:effectLst>
                <a:outerShdw blurRad="38100" dist="38100" dir="2700000" algn="tl">
                  <a:srgbClr val="000000">
                    <a:alpha val="43137"/>
                  </a:srgbClr>
                </a:outerShdw>
              </a:effectLst>
              <a:latin typeface="Times New Roman" pitchFamily="18" charset="0"/>
              <a:ea typeface="HG丸ｺﾞｼｯｸM-PRO"/>
            </a:endParaRPr>
          </a:p>
        </p:txBody>
      </p:sp>
      <p:sp>
        <p:nvSpPr>
          <p:cNvPr id="6" name="フッター プレースホルダー 5"/>
          <p:cNvSpPr>
            <a:spLocks noGrp="1"/>
          </p:cNvSpPr>
          <p:nvPr>
            <p:ph type="ftr" sz="quarter" idx="11"/>
          </p:nvPr>
        </p:nvSpPr>
        <p:spPr/>
        <p:txBody>
          <a:bodyPr/>
          <a:lstStyle/>
          <a:p>
            <a:pPr fontAlgn="base">
              <a:spcBef>
                <a:spcPct val="0"/>
              </a:spcBef>
              <a:spcAft>
                <a:spcPct val="0"/>
              </a:spcAft>
              <a:defRPr/>
            </a:pPr>
            <a:endParaRPr lang="ja-JP" altLang="en-US">
              <a:solidFill>
                <a:srgbClr val="D6ECFF"/>
              </a:solidFill>
              <a:effectLst>
                <a:outerShdw blurRad="38100" dist="38100" dir="2700000" algn="tl">
                  <a:srgbClr val="000000">
                    <a:alpha val="43137"/>
                  </a:srgbClr>
                </a:outerShdw>
              </a:effectLst>
              <a:latin typeface="Times New Roman" pitchFamily="18" charset="0"/>
              <a:ea typeface="HG丸ｺﾞｼｯｸM-PRO"/>
            </a:endParaRPr>
          </a:p>
        </p:txBody>
      </p:sp>
      <p:sp>
        <p:nvSpPr>
          <p:cNvPr id="7" name="スライド番号プレースホルダー 6"/>
          <p:cNvSpPr>
            <a:spLocks noGrp="1"/>
          </p:cNvSpPr>
          <p:nvPr>
            <p:ph type="sldNum" sz="quarter" idx="12"/>
          </p:nvPr>
        </p:nvSpPr>
        <p:spPr/>
        <p:txBody>
          <a:bodyPr/>
          <a:lstStyle/>
          <a:p>
            <a:pPr fontAlgn="base">
              <a:spcBef>
                <a:spcPct val="0"/>
              </a:spcBef>
              <a:spcAft>
                <a:spcPct val="0"/>
              </a:spcAft>
              <a:defRPr/>
            </a:pPr>
            <a:fld id="{957C19BC-4A76-42BD-927F-0934856C531B}" type="slidenum">
              <a:rPr lang="ja-JP" altLang="en-US" smtClean="0">
                <a:solidFill>
                  <a:srgbClr val="D6ECFF"/>
                </a:solidFill>
                <a:effectLst>
                  <a:outerShdw blurRad="38100" dist="38100" dir="2700000" algn="tl">
                    <a:srgbClr val="000000">
                      <a:alpha val="43137"/>
                    </a:srgbClr>
                  </a:outerShdw>
                </a:effectLst>
                <a:latin typeface="Times New Roman" pitchFamily="18" charset="0"/>
                <a:ea typeface="HG丸ｺﾞｼｯｸM-PRO"/>
              </a:rPr>
              <a:pPr fontAlgn="base">
                <a:spcBef>
                  <a:spcPct val="0"/>
                </a:spcBef>
                <a:spcAft>
                  <a:spcPct val="0"/>
                </a:spcAft>
                <a:defRPr/>
              </a:pPr>
              <a:t>‹#›</a:t>
            </a:fld>
            <a:endParaRPr lang="ja-JP" altLang="en-US">
              <a:solidFill>
                <a:srgbClr val="D6ECFF"/>
              </a:solidFill>
              <a:effectLst>
                <a:outerShdw blurRad="38100" dist="38100" dir="2700000" algn="tl">
                  <a:srgbClr val="000000">
                    <a:alpha val="43137"/>
                  </a:srgbClr>
                </a:outerShdw>
              </a:effectLst>
              <a:latin typeface="Times New Roman" pitchFamily="18" charset="0"/>
              <a:ea typeface="HG丸ｺﾞｼｯｸM-PRO"/>
            </a:endParaRPr>
          </a:p>
        </p:txBody>
      </p:sp>
    </p:spTree>
    <p:extLst>
      <p:ext uri="{BB962C8B-B14F-4D97-AF65-F5344CB8AC3E}">
        <p14:creationId xmlns:p14="http://schemas.microsoft.com/office/powerpoint/2010/main" val="1352575555"/>
      </p:ext>
    </p:extLst>
  </p:cSld>
  <p:clrMapOvr>
    <a:masterClrMapping/>
  </p:clrMapOvr>
  <p:transition xmlns:p14="http://schemas.microsoft.com/office/powerpoint/2010/main">
    <p:wipe/>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pPr>
              <a:defRPr/>
            </a:pPr>
            <a:fld id="{F0BC7BDC-C4E8-4D68-9949-557834A5E2A2}" type="datetimeFigureOut">
              <a:rPr lang="ja-JP" altLang="en-US" smtClean="0">
                <a:solidFill>
                  <a:srgbClr val="D6ECFF"/>
                </a:solidFill>
                <a:latin typeface="Comic Sans MS"/>
                <a:ea typeface="HG丸ｺﾞｼｯｸM-PRO"/>
              </a:rPr>
              <a:pPr>
                <a:defRPr/>
              </a:pPr>
              <a:t>14/12/13</a:t>
            </a:fld>
            <a:endParaRPr lang="ja-JP" altLang="en-US">
              <a:solidFill>
                <a:srgbClr val="D6ECFF"/>
              </a:solidFill>
              <a:latin typeface="Comic Sans MS"/>
              <a:ea typeface="HG丸ｺﾞｼｯｸM-PRO"/>
            </a:endParaRPr>
          </a:p>
        </p:txBody>
      </p:sp>
      <p:sp>
        <p:nvSpPr>
          <p:cNvPr id="6" name="フッター プレースホルダー 5"/>
          <p:cNvSpPr>
            <a:spLocks noGrp="1"/>
          </p:cNvSpPr>
          <p:nvPr>
            <p:ph type="ftr" sz="quarter" idx="11"/>
          </p:nvPr>
        </p:nvSpPr>
        <p:spPr/>
        <p:txBody>
          <a:bodyPr/>
          <a:lstStyle/>
          <a:p>
            <a:pPr>
              <a:defRPr/>
            </a:pPr>
            <a:endParaRPr lang="ja-JP" altLang="en-US">
              <a:solidFill>
                <a:srgbClr val="D6ECFF"/>
              </a:solidFill>
              <a:latin typeface="Comic Sans MS"/>
              <a:ea typeface="HG丸ｺﾞｼｯｸM-PRO"/>
            </a:endParaRPr>
          </a:p>
        </p:txBody>
      </p:sp>
      <p:sp>
        <p:nvSpPr>
          <p:cNvPr id="7" name="スライド番号プレースホルダー 6"/>
          <p:cNvSpPr>
            <a:spLocks noGrp="1"/>
          </p:cNvSpPr>
          <p:nvPr>
            <p:ph type="sldNum" sz="quarter" idx="12"/>
          </p:nvPr>
        </p:nvSpPr>
        <p:spPr/>
        <p:txBody>
          <a:bodyPr/>
          <a:lstStyle/>
          <a:p>
            <a:pPr>
              <a:defRPr/>
            </a:pPr>
            <a:fld id="{5C82A0B1-676C-490C-B472-C55A9E3003E6}" type="slidenum">
              <a:rPr lang="ja-JP" altLang="en-US" smtClean="0">
                <a:solidFill>
                  <a:srgbClr val="D6ECFF"/>
                </a:solidFill>
                <a:latin typeface="Comic Sans MS"/>
                <a:ea typeface="HG丸ｺﾞｼｯｸM-PRO"/>
              </a:rPr>
              <a:pPr>
                <a:defRPr/>
              </a:pPr>
              <a:t>‹#›</a:t>
            </a:fld>
            <a:endParaRPr lang="ja-JP" altLang="en-US">
              <a:solidFill>
                <a:srgbClr val="D6ECFF"/>
              </a:solidFill>
              <a:latin typeface="Comic Sans MS"/>
              <a:ea typeface="HG丸ｺﾞｼｯｸM-PRO"/>
            </a:endParaRPr>
          </a:p>
        </p:txBody>
      </p:sp>
    </p:spTree>
    <p:extLst>
      <p:ext uri="{BB962C8B-B14F-4D97-AF65-F5344CB8AC3E}">
        <p14:creationId xmlns:p14="http://schemas.microsoft.com/office/powerpoint/2010/main" val="2959174872"/>
      </p:ext>
    </p:extLst>
  </p:cSld>
  <p:clrMapOvr>
    <a:masterClrMapping/>
  </p:clrMapOvr>
  <p:transition xmlns:p14="http://schemas.microsoft.com/office/powerpoint/2010/main">
    <p:wipe/>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pPr fontAlgn="base">
              <a:spcBef>
                <a:spcPct val="0"/>
              </a:spcBef>
              <a:spcAft>
                <a:spcPct val="0"/>
              </a:spcAft>
              <a:defRPr/>
            </a:pPr>
            <a:fld id="{43B01C09-8464-4F0C-AFD6-2A750AFD8960}" type="datetimeFigureOut">
              <a:rPr lang="ja-JP" altLang="en-US" smtClean="0">
                <a:solidFill>
                  <a:srgbClr val="D6ECFF"/>
                </a:solidFill>
                <a:effectLst>
                  <a:outerShdw blurRad="38100" dist="38100" dir="2700000" algn="tl">
                    <a:srgbClr val="000000">
                      <a:alpha val="43137"/>
                    </a:srgbClr>
                  </a:outerShdw>
                </a:effectLst>
                <a:latin typeface="Times New Roman" pitchFamily="18" charset="0"/>
                <a:ea typeface="HG丸ｺﾞｼｯｸM-PRO"/>
              </a:rPr>
              <a:pPr fontAlgn="base">
                <a:spcBef>
                  <a:spcPct val="0"/>
                </a:spcBef>
                <a:spcAft>
                  <a:spcPct val="0"/>
                </a:spcAft>
                <a:defRPr/>
              </a:pPr>
              <a:t>14/12/13</a:t>
            </a:fld>
            <a:endParaRPr lang="ja-JP" altLang="en-US">
              <a:solidFill>
                <a:srgbClr val="D6ECFF"/>
              </a:solidFill>
              <a:effectLst>
                <a:outerShdw blurRad="38100" dist="38100" dir="2700000" algn="tl">
                  <a:srgbClr val="000000">
                    <a:alpha val="43137"/>
                  </a:srgbClr>
                </a:outerShdw>
              </a:effectLst>
              <a:latin typeface="Times New Roman" pitchFamily="18" charset="0"/>
              <a:ea typeface="HG丸ｺﾞｼｯｸM-PRO"/>
            </a:endParaRPr>
          </a:p>
        </p:txBody>
      </p:sp>
      <p:sp>
        <p:nvSpPr>
          <p:cNvPr id="5" name="フッター プレースホルダー 4"/>
          <p:cNvSpPr>
            <a:spLocks noGrp="1"/>
          </p:cNvSpPr>
          <p:nvPr>
            <p:ph type="ftr" sz="quarter" idx="11"/>
          </p:nvPr>
        </p:nvSpPr>
        <p:spPr/>
        <p:txBody>
          <a:bodyPr/>
          <a:lstStyle/>
          <a:p>
            <a:pPr fontAlgn="base">
              <a:spcBef>
                <a:spcPct val="0"/>
              </a:spcBef>
              <a:spcAft>
                <a:spcPct val="0"/>
              </a:spcAft>
              <a:defRPr/>
            </a:pPr>
            <a:endParaRPr lang="ja-JP" altLang="en-US">
              <a:solidFill>
                <a:srgbClr val="D6ECFF"/>
              </a:solidFill>
              <a:effectLst>
                <a:outerShdw blurRad="38100" dist="38100" dir="2700000" algn="tl">
                  <a:srgbClr val="000000">
                    <a:alpha val="43137"/>
                  </a:srgbClr>
                </a:outerShdw>
              </a:effectLst>
              <a:latin typeface="Times New Roman" pitchFamily="18" charset="0"/>
              <a:ea typeface="HG丸ｺﾞｼｯｸM-PRO"/>
            </a:endParaRPr>
          </a:p>
        </p:txBody>
      </p:sp>
      <p:sp>
        <p:nvSpPr>
          <p:cNvPr id="6" name="スライド番号プレースホルダー 5"/>
          <p:cNvSpPr>
            <a:spLocks noGrp="1"/>
          </p:cNvSpPr>
          <p:nvPr>
            <p:ph type="sldNum" sz="quarter" idx="12"/>
          </p:nvPr>
        </p:nvSpPr>
        <p:spPr/>
        <p:txBody>
          <a:bodyPr/>
          <a:lstStyle/>
          <a:p>
            <a:pPr fontAlgn="base">
              <a:spcBef>
                <a:spcPct val="0"/>
              </a:spcBef>
              <a:spcAft>
                <a:spcPct val="0"/>
              </a:spcAft>
              <a:defRPr/>
            </a:pPr>
            <a:fld id="{957C19BC-4A76-42BD-927F-0934856C531B}" type="slidenum">
              <a:rPr lang="ja-JP" altLang="en-US" smtClean="0">
                <a:solidFill>
                  <a:srgbClr val="D6ECFF"/>
                </a:solidFill>
                <a:effectLst>
                  <a:outerShdw blurRad="38100" dist="38100" dir="2700000" algn="tl">
                    <a:srgbClr val="000000">
                      <a:alpha val="43137"/>
                    </a:srgbClr>
                  </a:outerShdw>
                </a:effectLst>
                <a:latin typeface="Times New Roman" pitchFamily="18" charset="0"/>
                <a:ea typeface="HG丸ｺﾞｼｯｸM-PRO"/>
              </a:rPr>
              <a:pPr fontAlgn="base">
                <a:spcBef>
                  <a:spcPct val="0"/>
                </a:spcBef>
                <a:spcAft>
                  <a:spcPct val="0"/>
                </a:spcAft>
                <a:defRPr/>
              </a:pPr>
              <a:t>‹#›</a:t>
            </a:fld>
            <a:endParaRPr lang="ja-JP" altLang="en-US">
              <a:solidFill>
                <a:srgbClr val="D6ECFF"/>
              </a:solidFill>
              <a:effectLst>
                <a:outerShdw blurRad="38100" dist="38100" dir="2700000" algn="tl">
                  <a:srgbClr val="000000">
                    <a:alpha val="43137"/>
                  </a:srgbClr>
                </a:outerShdw>
              </a:effectLst>
              <a:latin typeface="Times New Roman" pitchFamily="18" charset="0"/>
              <a:ea typeface="HG丸ｺﾞｼｯｸM-PRO"/>
            </a:endParaRPr>
          </a:p>
        </p:txBody>
      </p:sp>
    </p:spTree>
    <p:extLst>
      <p:ext uri="{BB962C8B-B14F-4D97-AF65-F5344CB8AC3E}">
        <p14:creationId xmlns:p14="http://schemas.microsoft.com/office/powerpoint/2010/main" val="1340102818"/>
      </p:ext>
    </p:extLst>
  </p:cSld>
  <p:clrMapOvr>
    <a:masterClrMapping/>
  </p:clrMapOvr>
  <p:transition xmlns:p14="http://schemas.microsoft.com/office/powerpoint/2010/main">
    <p:wipe/>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pPr fontAlgn="base">
              <a:spcBef>
                <a:spcPct val="0"/>
              </a:spcBef>
              <a:spcAft>
                <a:spcPct val="0"/>
              </a:spcAft>
              <a:defRPr/>
            </a:pPr>
            <a:fld id="{43B01C09-8464-4F0C-AFD6-2A750AFD8960}" type="datetimeFigureOut">
              <a:rPr lang="ja-JP" altLang="en-US" smtClean="0">
                <a:solidFill>
                  <a:srgbClr val="D6ECFF"/>
                </a:solidFill>
                <a:effectLst>
                  <a:outerShdw blurRad="38100" dist="38100" dir="2700000" algn="tl">
                    <a:srgbClr val="000000">
                      <a:alpha val="43137"/>
                    </a:srgbClr>
                  </a:outerShdw>
                </a:effectLst>
                <a:latin typeface="Times New Roman" pitchFamily="18" charset="0"/>
                <a:ea typeface="HG丸ｺﾞｼｯｸM-PRO"/>
              </a:rPr>
              <a:pPr fontAlgn="base">
                <a:spcBef>
                  <a:spcPct val="0"/>
                </a:spcBef>
                <a:spcAft>
                  <a:spcPct val="0"/>
                </a:spcAft>
                <a:defRPr/>
              </a:pPr>
              <a:t>14/12/13</a:t>
            </a:fld>
            <a:endParaRPr lang="ja-JP" altLang="en-US">
              <a:solidFill>
                <a:srgbClr val="D6ECFF"/>
              </a:solidFill>
              <a:effectLst>
                <a:outerShdw blurRad="38100" dist="38100" dir="2700000" algn="tl">
                  <a:srgbClr val="000000">
                    <a:alpha val="43137"/>
                  </a:srgbClr>
                </a:outerShdw>
              </a:effectLst>
              <a:latin typeface="Times New Roman" pitchFamily="18" charset="0"/>
              <a:ea typeface="HG丸ｺﾞｼｯｸM-PRO"/>
            </a:endParaRPr>
          </a:p>
        </p:txBody>
      </p:sp>
      <p:sp>
        <p:nvSpPr>
          <p:cNvPr id="5" name="フッター プレースホルダー 4"/>
          <p:cNvSpPr>
            <a:spLocks noGrp="1"/>
          </p:cNvSpPr>
          <p:nvPr>
            <p:ph type="ftr" sz="quarter" idx="11"/>
          </p:nvPr>
        </p:nvSpPr>
        <p:spPr/>
        <p:txBody>
          <a:bodyPr/>
          <a:lstStyle/>
          <a:p>
            <a:pPr fontAlgn="base">
              <a:spcBef>
                <a:spcPct val="0"/>
              </a:spcBef>
              <a:spcAft>
                <a:spcPct val="0"/>
              </a:spcAft>
              <a:defRPr/>
            </a:pPr>
            <a:endParaRPr lang="ja-JP" altLang="en-US">
              <a:solidFill>
                <a:srgbClr val="D6ECFF"/>
              </a:solidFill>
              <a:effectLst>
                <a:outerShdw blurRad="38100" dist="38100" dir="2700000" algn="tl">
                  <a:srgbClr val="000000">
                    <a:alpha val="43137"/>
                  </a:srgbClr>
                </a:outerShdw>
              </a:effectLst>
              <a:latin typeface="Times New Roman" pitchFamily="18" charset="0"/>
              <a:ea typeface="HG丸ｺﾞｼｯｸM-PRO"/>
            </a:endParaRPr>
          </a:p>
        </p:txBody>
      </p:sp>
      <p:sp>
        <p:nvSpPr>
          <p:cNvPr id="6" name="スライド番号プレースホルダー 5"/>
          <p:cNvSpPr>
            <a:spLocks noGrp="1"/>
          </p:cNvSpPr>
          <p:nvPr>
            <p:ph type="sldNum" sz="quarter" idx="12"/>
          </p:nvPr>
        </p:nvSpPr>
        <p:spPr/>
        <p:txBody>
          <a:bodyPr/>
          <a:lstStyle/>
          <a:p>
            <a:pPr fontAlgn="base">
              <a:spcBef>
                <a:spcPct val="0"/>
              </a:spcBef>
              <a:spcAft>
                <a:spcPct val="0"/>
              </a:spcAft>
              <a:defRPr/>
            </a:pPr>
            <a:fld id="{957C19BC-4A76-42BD-927F-0934856C531B}" type="slidenum">
              <a:rPr lang="ja-JP" altLang="en-US" smtClean="0">
                <a:solidFill>
                  <a:srgbClr val="D6ECFF"/>
                </a:solidFill>
                <a:effectLst>
                  <a:outerShdw blurRad="38100" dist="38100" dir="2700000" algn="tl">
                    <a:srgbClr val="000000">
                      <a:alpha val="43137"/>
                    </a:srgbClr>
                  </a:outerShdw>
                </a:effectLst>
                <a:latin typeface="Times New Roman" pitchFamily="18" charset="0"/>
                <a:ea typeface="HG丸ｺﾞｼｯｸM-PRO"/>
              </a:rPr>
              <a:pPr fontAlgn="base">
                <a:spcBef>
                  <a:spcPct val="0"/>
                </a:spcBef>
                <a:spcAft>
                  <a:spcPct val="0"/>
                </a:spcAft>
                <a:defRPr/>
              </a:pPr>
              <a:t>‹#›</a:t>
            </a:fld>
            <a:endParaRPr lang="ja-JP" altLang="en-US">
              <a:solidFill>
                <a:srgbClr val="D6ECFF"/>
              </a:solidFill>
              <a:effectLst>
                <a:outerShdw blurRad="38100" dist="38100" dir="2700000" algn="tl">
                  <a:srgbClr val="000000">
                    <a:alpha val="43137"/>
                  </a:srgbClr>
                </a:outerShdw>
              </a:effectLst>
              <a:latin typeface="Times New Roman" pitchFamily="18" charset="0"/>
              <a:ea typeface="HG丸ｺﾞｼｯｸM-PRO"/>
            </a:endParaRPr>
          </a:p>
        </p:txBody>
      </p:sp>
    </p:spTree>
    <p:extLst>
      <p:ext uri="{BB962C8B-B14F-4D97-AF65-F5344CB8AC3E}">
        <p14:creationId xmlns:p14="http://schemas.microsoft.com/office/powerpoint/2010/main" val="1712566679"/>
      </p:ext>
    </p:extLst>
  </p:cSld>
  <p:clrMapOvr>
    <a:masterClrMapping/>
  </p:clrMapOvr>
  <p:transition xmlns:p14="http://schemas.microsoft.com/office/powerpoint/2010/main">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5CD47CCE-6155-486F-B345-9F1DCBF422A4}" type="datetimeFigureOut">
              <a:rPr lang="ja-JP" altLang="en-US" smtClean="0">
                <a:solidFill>
                  <a:prstClr val="white">
                    <a:tint val="75000"/>
                  </a:prstClr>
                </a:solidFill>
              </a:rPr>
              <a:pPr/>
              <a:t>14/12/13</a:t>
            </a:fld>
            <a:endParaRPr lang="ja-JP" altLang="en-US">
              <a:solidFill>
                <a:prstClr val="white">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white">
                  <a:tint val="75000"/>
                </a:prstClr>
              </a:solidFill>
            </a:endParaRPr>
          </a:p>
        </p:txBody>
      </p:sp>
      <p:sp>
        <p:nvSpPr>
          <p:cNvPr id="4" name="スライド番号プレースホルダー 3"/>
          <p:cNvSpPr>
            <a:spLocks noGrp="1"/>
          </p:cNvSpPr>
          <p:nvPr>
            <p:ph type="sldNum" sz="quarter" idx="12"/>
          </p:nvPr>
        </p:nvSpPr>
        <p:spPr/>
        <p:txBody>
          <a:bodyPr/>
          <a:lstStyle/>
          <a:p>
            <a:fld id="{BB9FE3A3-07DF-433A-8A7C-68E7450FC2DC}" type="slidenum">
              <a:rPr lang="ja-JP" altLang="en-US" smtClean="0">
                <a:solidFill>
                  <a:prstClr val="white">
                    <a:tint val="75000"/>
                  </a:prstClr>
                </a:solidFill>
              </a:rPr>
              <a:pPr/>
              <a:t>‹#›</a:t>
            </a:fld>
            <a:endParaRPr lang="ja-JP" altLang="en-US">
              <a:solidFill>
                <a:prstClr val="white">
                  <a:tint val="75000"/>
                </a:prstClr>
              </a:solidFill>
            </a:endParaRPr>
          </a:p>
        </p:txBody>
      </p:sp>
    </p:spTree>
    <p:extLst>
      <p:ext uri="{BB962C8B-B14F-4D97-AF65-F5344CB8AC3E}">
        <p14:creationId xmlns:p14="http://schemas.microsoft.com/office/powerpoint/2010/main" val="3238732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5CD47CCE-6155-486F-B345-9F1DCBF422A4}" type="datetimeFigureOut">
              <a:rPr lang="ja-JP" altLang="en-US" smtClean="0">
                <a:solidFill>
                  <a:prstClr val="white">
                    <a:tint val="75000"/>
                  </a:prstClr>
                </a:solidFill>
              </a:rPr>
              <a:pPr/>
              <a:t>14/12/13</a:t>
            </a:fld>
            <a:endParaRPr lang="ja-JP" altLang="en-US">
              <a:solidFill>
                <a:prstClr val="white">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white">
                  <a:tint val="75000"/>
                </a:prstClr>
              </a:solidFill>
            </a:endParaRPr>
          </a:p>
        </p:txBody>
      </p:sp>
      <p:sp>
        <p:nvSpPr>
          <p:cNvPr id="7" name="スライド番号プレースホルダー 6"/>
          <p:cNvSpPr>
            <a:spLocks noGrp="1"/>
          </p:cNvSpPr>
          <p:nvPr>
            <p:ph type="sldNum" sz="quarter" idx="12"/>
          </p:nvPr>
        </p:nvSpPr>
        <p:spPr/>
        <p:txBody>
          <a:bodyPr/>
          <a:lstStyle/>
          <a:p>
            <a:fld id="{BB9FE3A3-07DF-433A-8A7C-68E7450FC2DC}" type="slidenum">
              <a:rPr lang="ja-JP" altLang="en-US" smtClean="0">
                <a:solidFill>
                  <a:prstClr val="white">
                    <a:tint val="75000"/>
                  </a:prstClr>
                </a:solidFill>
              </a:rPr>
              <a:pPr/>
              <a:t>‹#›</a:t>
            </a:fld>
            <a:endParaRPr lang="ja-JP" altLang="en-US">
              <a:solidFill>
                <a:prstClr val="white">
                  <a:tint val="75000"/>
                </a:prstClr>
              </a:solidFill>
            </a:endParaRPr>
          </a:p>
        </p:txBody>
      </p:sp>
    </p:spTree>
    <p:extLst>
      <p:ext uri="{BB962C8B-B14F-4D97-AF65-F5344CB8AC3E}">
        <p14:creationId xmlns:p14="http://schemas.microsoft.com/office/powerpoint/2010/main" val="17801100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smtClean="0"/>
              <a:t>アイコンをクリックして図を追加</a:t>
            </a:r>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5CD47CCE-6155-486F-B345-9F1DCBF422A4}" type="datetimeFigureOut">
              <a:rPr lang="ja-JP" altLang="en-US" smtClean="0">
                <a:solidFill>
                  <a:prstClr val="white">
                    <a:tint val="75000"/>
                  </a:prstClr>
                </a:solidFill>
              </a:rPr>
              <a:pPr/>
              <a:t>14/12/13</a:t>
            </a:fld>
            <a:endParaRPr lang="ja-JP" altLang="en-US">
              <a:solidFill>
                <a:prstClr val="white">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white">
                  <a:tint val="75000"/>
                </a:prstClr>
              </a:solidFill>
            </a:endParaRPr>
          </a:p>
        </p:txBody>
      </p:sp>
      <p:sp>
        <p:nvSpPr>
          <p:cNvPr id="7" name="スライド番号プレースホルダー 6"/>
          <p:cNvSpPr>
            <a:spLocks noGrp="1"/>
          </p:cNvSpPr>
          <p:nvPr>
            <p:ph type="sldNum" sz="quarter" idx="12"/>
          </p:nvPr>
        </p:nvSpPr>
        <p:spPr/>
        <p:txBody>
          <a:bodyPr/>
          <a:lstStyle/>
          <a:p>
            <a:fld id="{BB9FE3A3-07DF-433A-8A7C-68E7450FC2DC}" type="slidenum">
              <a:rPr lang="ja-JP" altLang="en-US" smtClean="0">
                <a:solidFill>
                  <a:prstClr val="white">
                    <a:tint val="75000"/>
                  </a:prstClr>
                </a:solidFill>
              </a:rPr>
              <a:pPr/>
              <a:t>‹#›</a:t>
            </a:fld>
            <a:endParaRPr lang="ja-JP" altLang="en-US">
              <a:solidFill>
                <a:prstClr val="white">
                  <a:tint val="75000"/>
                </a:prstClr>
              </a:solidFill>
            </a:endParaRPr>
          </a:p>
        </p:txBody>
      </p:sp>
    </p:spTree>
    <p:extLst>
      <p:ext uri="{BB962C8B-B14F-4D97-AF65-F5344CB8AC3E}">
        <p14:creationId xmlns:p14="http://schemas.microsoft.com/office/powerpoint/2010/main" val="21889436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5CD47CCE-6155-486F-B345-9F1DCBF422A4}" type="datetimeFigureOut">
              <a:rPr lang="ja-JP" altLang="en-US" smtClean="0">
                <a:solidFill>
                  <a:prstClr val="white">
                    <a:tint val="75000"/>
                  </a:prstClr>
                </a:solidFill>
              </a:rPr>
              <a:pPr/>
              <a:t>14/12/13</a:t>
            </a:fld>
            <a:endParaRPr lang="ja-JP" altLang="en-US">
              <a:solidFill>
                <a:prstClr val="white">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white">
                  <a:tint val="75000"/>
                </a:prstClr>
              </a:solidFill>
            </a:endParaRPr>
          </a:p>
        </p:txBody>
      </p:sp>
      <p:sp>
        <p:nvSpPr>
          <p:cNvPr id="6" name="スライド番号プレースホルダー 5"/>
          <p:cNvSpPr>
            <a:spLocks noGrp="1"/>
          </p:cNvSpPr>
          <p:nvPr>
            <p:ph type="sldNum" sz="quarter" idx="12"/>
          </p:nvPr>
        </p:nvSpPr>
        <p:spPr/>
        <p:txBody>
          <a:bodyPr/>
          <a:lstStyle/>
          <a:p>
            <a:fld id="{BB9FE3A3-07DF-433A-8A7C-68E7450FC2DC}" type="slidenum">
              <a:rPr lang="ja-JP" altLang="en-US" smtClean="0">
                <a:solidFill>
                  <a:prstClr val="white">
                    <a:tint val="75000"/>
                  </a:prstClr>
                </a:solidFill>
              </a:rPr>
              <a:pPr/>
              <a:t>‹#›</a:t>
            </a:fld>
            <a:endParaRPr lang="ja-JP" altLang="en-US">
              <a:solidFill>
                <a:prstClr val="white">
                  <a:tint val="75000"/>
                </a:prstClr>
              </a:solidFill>
            </a:endParaRPr>
          </a:p>
        </p:txBody>
      </p:sp>
    </p:spTree>
    <p:extLst>
      <p:ext uri="{BB962C8B-B14F-4D97-AF65-F5344CB8AC3E}">
        <p14:creationId xmlns:p14="http://schemas.microsoft.com/office/powerpoint/2010/main" val="8638645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5CD47CCE-6155-486F-B345-9F1DCBF422A4}" type="datetimeFigureOut">
              <a:rPr lang="ja-JP" altLang="en-US" smtClean="0">
                <a:solidFill>
                  <a:prstClr val="white">
                    <a:tint val="75000"/>
                  </a:prstClr>
                </a:solidFill>
              </a:rPr>
              <a:pPr/>
              <a:t>14/12/13</a:t>
            </a:fld>
            <a:endParaRPr lang="ja-JP" altLang="en-US">
              <a:solidFill>
                <a:prstClr val="white">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white">
                  <a:tint val="75000"/>
                </a:prstClr>
              </a:solidFill>
            </a:endParaRPr>
          </a:p>
        </p:txBody>
      </p:sp>
      <p:sp>
        <p:nvSpPr>
          <p:cNvPr id="6" name="スライド番号プレースホルダー 5"/>
          <p:cNvSpPr>
            <a:spLocks noGrp="1"/>
          </p:cNvSpPr>
          <p:nvPr>
            <p:ph type="sldNum" sz="quarter" idx="12"/>
          </p:nvPr>
        </p:nvSpPr>
        <p:spPr/>
        <p:txBody>
          <a:bodyPr/>
          <a:lstStyle/>
          <a:p>
            <a:fld id="{BB9FE3A3-07DF-433A-8A7C-68E7450FC2DC}" type="slidenum">
              <a:rPr lang="ja-JP" altLang="en-US" smtClean="0">
                <a:solidFill>
                  <a:prstClr val="white">
                    <a:tint val="75000"/>
                  </a:prstClr>
                </a:solidFill>
              </a:rPr>
              <a:pPr/>
              <a:t>‹#›</a:t>
            </a:fld>
            <a:endParaRPr lang="ja-JP" altLang="en-US">
              <a:solidFill>
                <a:prstClr val="white">
                  <a:tint val="75000"/>
                </a:prstClr>
              </a:solidFill>
            </a:endParaRPr>
          </a:p>
        </p:txBody>
      </p:sp>
    </p:spTree>
    <p:extLst>
      <p:ext uri="{BB962C8B-B14F-4D97-AF65-F5344CB8AC3E}">
        <p14:creationId xmlns:p14="http://schemas.microsoft.com/office/powerpoint/2010/main" val="29218174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5CD47CCE-6155-486F-B345-9F1DCBF422A4}" type="datetimeFigureOut">
              <a:rPr lang="ja-JP" altLang="en-US" smtClean="0">
                <a:solidFill>
                  <a:prstClr val="white">
                    <a:tint val="75000"/>
                  </a:prstClr>
                </a:solidFill>
              </a:rPr>
              <a:pPr/>
              <a:t>14/12/13</a:t>
            </a:fld>
            <a:endParaRPr lang="ja-JP" altLang="en-US">
              <a:solidFill>
                <a:prstClr val="white">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white">
                  <a:tint val="75000"/>
                </a:prstClr>
              </a:solidFill>
            </a:endParaRPr>
          </a:p>
        </p:txBody>
      </p:sp>
      <p:sp>
        <p:nvSpPr>
          <p:cNvPr id="6" name="スライド番号プレースホルダー 5"/>
          <p:cNvSpPr>
            <a:spLocks noGrp="1"/>
          </p:cNvSpPr>
          <p:nvPr>
            <p:ph type="sldNum" sz="quarter" idx="12"/>
          </p:nvPr>
        </p:nvSpPr>
        <p:spPr/>
        <p:txBody>
          <a:bodyPr/>
          <a:lstStyle/>
          <a:p>
            <a:fld id="{BB9FE3A3-07DF-433A-8A7C-68E7450FC2DC}" type="slidenum">
              <a:rPr lang="ja-JP" altLang="en-US" smtClean="0">
                <a:solidFill>
                  <a:prstClr val="white">
                    <a:tint val="75000"/>
                  </a:prstClr>
                </a:solidFill>
              </a:rPr>
              <a:pPr/>
              <a:t>‹#›</a:t>
            </a:fld>
            <a:endParaRPr lang="ja-JP" altLang="en-US">
              <a:solidFill>
                <a:prstClr val="white">
                  <a:tint val="75000"/>
                </a:prstClr>
              </a:solidFill>
            </a:endParaRPr>
          </a:p>
        </p:txBody>
      </p:sp>
    </p:spTree>
    <p:extLst>
      <p:ext uri="{BB962C8B-B14F-4D97-AF65-F5344CB8AC3E}">
        <p14:creationId xmlns:p14="http://schemas.microsoft.com/office/powerpoint/2010/main" val="17282279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5CD47CCE-6155-486F-B345-9F1DCBF422A4}" type="datetimeFigureOut">
              <a:rPr lang="ja-JP" altLang="en-US" smtClean="0">
                <a:solidFill>
                  <a:prstClr val="white">
                    <a:tint val="75000"/>
                  </a:prstClr>
                </a:solidFill>
              </a:rPr>
              <a:pPr/>
              <a:t>14/12/13</a:t>
            </a:fld>
            <a:endParaRPr lang="ja-JP" altLang="en-US">
              <a:solidFill>
                <a:prstClr val="white">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white">
                  <a:tint val="75000"/>
                </a:prstClr>
              </a:solidFill>
            </a:endParaRPr>
          </a:p>
        </p:txBody>
      </p:sp>
      <p:sp>
        <p:nvSpPr>
          <p:cNvPr id="6" name="スライド番号プレースホルダー 5"/>
          <p:cNvSpPr>
            <a:spLocks noGrp="1"/>
          </p:cNvSpPr>
          <p:nvPr>
            <p:ph type="sldNum" sz="quarter" idx="12"/>
          </p:nvPr>
        </p:nvSpPr>
        <p:spPr/>
        <p:txBody>
          <a:bodyPr/>
          <a:lstStyle/>
          <a:p>
            <a:fld id="{BB9FE3A3-07DF-433A-8A7C-68E7450FC2DC}" type="slidenum">
              <a:rPr lang="ja-JP" altLang="en-US" smtClean="0">
                <a:solidFill>
                  <a:prstClr val="white">
                    <a:tint val="75000"/>
                  </a:prstClr>
                </a:solidFill>
              </a:rPr>
              <a:pPr/>
              <a:t>‹#›</a:t>
            </a:fld>
            <a:endParaRPr lang="ja-JP" altLang="en-US">
              <a:solidFill>
                <a:prstClr val="white">
                  <a:tint val="75000"/>
                </a:prstClr>
              </a:solidFill>
            </a:endParaRPr>
          </a:p>
        </p:txBody>
      </p:sp>
    </p:spTree>
    <p:extLst>
      <p:ext uri="{BB962C8B-B14F-4D97-AF65-F5344CB8AC3E}">
        <p14:creationId xmlns:p14="http://schemas.microsoft.com/office/powerpoint/2010/main" val="22044157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pPr>
              <a:defRPr/>
            </a:pPr>
            <a:fld id="{6067F0B2-0F4A-4CD1-B8EA-4F7FF9D1F207}" type="datetimeFigureOut">
              <a:rPr lang="ja-JP" altLang="en-US" smtClean="0">
                <a:solidFill>
                  <a:srgbClr val="D6ECFF"/>
                </a:solidFill>
              </a:rPr>
              <a:pPr>
                <a:defRPr/>
              </a:pPr>
              <a:t>14/12/13</a:t>
            </a:fld>
            <a:endParaRPr lang="ja-JP" altLang="en-US">
              <a:solidFill>
                <a:srgbClr val="D6ECFF"/>
              </a:solidFill>
            </a:endParaRPr>
          </a:p>
        </p:txBody>
      </p:sp>
      <p:sp>
        <p:nvSpPr>
          <p:cNvPr id="5" name="フッター プレースホルダー 4"/>
          <p:cNvSpPr>
            <a:spLocks noGrp="1"/>
          </p:cNvSpPr>
          <p:nvPr>
            <p:ph type="ftr" sz="quarter" idx="11"/>
          </p:nvPr>
        </p:nvSpPr>
        <p:spPr/>
        <p:txBody>
          <a:bodyPr/>
          <a:lstStyle/>
          <a:p>
            <a:pPr>
              <a:defRPr/>
            </a:pPr>
            <a:endParaRPr lang="ja-JP" altLang="en-US">
              <a:solidFill>
                <a:srgbClr val="D6ECFF"/>
              </a:solidFill>
            </a:endParaRPr>
          </a:p>
        </p:txBody>
      </p:sp>
      <p:sp>
        <p:nvSpPr>
          <p:cNvPr id="6" name="スライド番号プレースホルダー 5"/>
          <p:cNvSpPr>
            <a:spLocks noGrp="1"/>
          </p:cNvSpPr>
          <p:nvPr>
            <p:ph type="sldNum" sz="quarter" idx="12"/>
          </p:nvPr>
        </p:nvSpPr>
        <p:spPr/>
        <p:txBody>
          <a:bodyPr/>
          <a:lstStyle/>
          <a:p>
            <a:pPr>
              <a:defRPr/>
            </a:pPr>
            <a:fld id="{29017B82-809E-4969-93FD-B2DD137DE20A}" type="slidenum">
              <a:rPr lang="ja-JP" altLang="en-US" smtClean="0">
                <a:solidFill>
                  <a:srgbClr val="D6ECFF"/>
                </a:solidFill>
              </a:rPr>
              <a:pPr>
                <a:defRPr/>
              </a:pPr>
              <a:t>‹#›</a:t>
            </a:fld>
            <a:endParaRPr lang="ja-JP" altLang="en-US">
              <a:solidFill>
                <a:srgbClr val="D6ECFF"/>
              </a:solidFill>
            </a:endParaRPr>
          </a:p>
        </p:txBody>
      </p:sp>
    </p:spTree>
    <p:extLst>
      <p:ext uri="{BB962C8B-B14F-4D97-AF65-F5344CB8AC3E}">
        <p14:creationId xmlns:p14="http://schemas.microsoft.com/office/powerpoint/2010/main" val="32679166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5CD47CCE-6155-486F-B345-9F1DCBF422A4}" type="datetimeFigureOut">
              <a:rPr lang="ja-JP" altLang="en-US" smtClean="0">
                <a:solidFill>
                  <a:prstClr val="white">
                    <a:tint val="75000"/>
                  </a:prstClr>
                </a:solidFill>
              </a:rPr>
              <a:pPr/>
              <a:t>14/12/13</a:t>
            </a:fld>
            <a:endParaRPr lang="ja-JP" altLang="en-US">
              <a:solidFill>
                <a:prstClr val="white">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white">
                  <a:tint val="75000"/>
                </a:prstClr>
              </a:solidFill>
            </a:endParaRPr>
          </a:p>
        </p:txBody>
      </p:sp>
      <p:sp>
        <p:nvSpPr>
          <p:cNvPr id="6" name="スライド番号プレースホルダー 5"/>
          <p:cNvSpPr>
            <a:spLocks noGrp="1"/>
          </p:cNvSpPr>
          <p:nvPr>
            <p:ph type="sldNum" sz="quarter" idx="12"/>
          </p:nvPr>
        </p:nvSpPr>
        <p:spPr/>
        <p:txBody>
          <a:bodyPr/>
          <a:lstStyle/>
          <a:p>
            <a:fld id="{BB9FE3A3-07DF-433A-8A7C-68E7450FC2DC}" type="slidenum">
              <a:rPr lang="ja-JP" altLang="en-US" smtClean="0">
                <a:solidFill>
                  <a:prstClr val="white">
                    <a:tint val="75000"/>
                  </a:prstClr>
                </a:solidFill>
              </a:rPr>
              <a:pPr/>
              <a:t>‹#›</a:t>
            </a:fld>
            <a:endParaRPr lang="ja-JP" altLang="en-US">
              <a:solidFill>
                <a:prstClr val="white">
                  <a:tint val="75000"/>
                </a:prstClr>
              </a:solidFill>
            </a:endParaRPr>
          </a:p>
        </p:txBody>
      </p:sp>
    </p:spTree>
    <p:extLst>
      <p:ext uri="{BB962C8B-B14F-4D97-AF65-F5344CB8AC3E}">
        <p14:creationId xmlns:p14="http://schemas.microsoft.com/office/powerpoint/2010/main" val="37236110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5CD47CCE-6155-486F-B345-9F1DCBF422A4}" type="datetimeFigureOut">
              <a:rPr lang="ja-JP" altLang="en-US" smtClean="0">
                <a:solidFill>
                  <a:prstClr val="white">
                    <a:tint val="75000"/>
                  </a:prstClr>
                </a:solidFill>
              </a:rPr>
              <a:pPr/>
              <a:t>14/12/13</a:t>
            </a:fld>
            <a:endParaRPr lang="ja-JP" altLang="en-US">
              <a:solidFill>
                <a:prstClr val="white">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white">
                  <a:tint val="75000"/>
                </a:prstClr>
              </a:solidFill>
            </a:endParaRPr>
          </a:p>
        </p:txBody>
      </p:sp>
      <p:sp>
        <p:nvSpPr>
          <p:cNvPr id="7" name="スライド番号プレースホルダー 6"/>
          <p:cNvSpPr>
            <a:spLocks noGrp="1"/>
          </p:cNvSpPr>
          <p:nvPr>
            <p:ph type="sldNum" sz="quarter" idx="12"/>
          </p:nvPr>
        </p:nvSpPr>
        <p:spPr/>
        <p:txBody>
          <a:bodyPr/>
          <a:lstStyle/>
          <a:p>
            <a:fld id="{BB9FE3A3-07DF-433A-8A7C-68E7450FC2DC}" type="slidenum">
              <a:rPr lang="ja-JP" altLang="en-US" smtClean="0">
                <a:solidFill>
                  <a:prstClr val="white">
                    <a:tint val="75000"/>
                  </a:prstClr>
                </a:solidFill>
              </a:rPr>
              <a:pPr/>
              <a:t>‹#›</a:t>
            </a:fld>
            <a:endParaRPr lang="ja-JP" altLang="en-US">
              <a:solidFill>
                <a:prstClr val="white">
                  <a:tint val="75000"/>
                </a:prstClr>
              </a:solidFill>
            </a:endParaRPr>
          </a:p>
        </p:txBody>
      </p:sp>
    </p:spTree>
    <p:extLst>
      <p:ext uri="{BB962C8B-B14F-4D97-AF65-F5344CB8AC3E}">
        <p14:creationId xmlns:p14="http://schemas.microsoft.com/office/powerpoint/2010/main" val="22623418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5CD47CCE-6155-486F-B345-9F1DCBF422A4}" type="datetimeFigureOut">
              <a:rPr lang="ja-JP" altLang="en-US" smtClean="0">
                <a:solidFill>
                  <a:prstClr val="white">
                    <a:tint val="75000"/>
                  </a:prstClr>
                </a:solidFill>
              </a:rPr>
              <a:pPr/>
              <a:t>14/12/13</a:t>
            </a:fld>
            <a:endParaRPr lang="ja-JP" altLang="en-US">
              <a:solidFill>
                <a:prstClr val="white">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white">
                  <a:tint val="75000"/>
                </a:prstClr>
              </a:solidFill>
            </a:endParaRPr>
          </a:p>
        </p:txBody>
      </p:sp>
      <p:sp>
        <p:nvSpPr>
          <p:cNvPr id="9" name="スライド番号プレースホルダー 8"/>
          <p:cNvSpPr>
            <a:spLocks noGrp="1"/>
          </p:cNvSpPr>
          <p:nvPr>
            <p:ph type="sldNum" sz="quarter" idx="12"/>
          </p:nvPr>
        </p:nvSpPr>
        <p:spPr/>
        <p:txBody>
          <a:bodyPr/>
          <a:lstStyle/>
          <a:p>
            <a:fld id="{BB9FE3A3-07DF-433A-8A7C-68E7450FC2DC}" type="slidenum">
              <a:rPr lang="ja-JP" altLang="en-US" smtClean="0">
                <a:solidFill>
                  <a:prstClr val="white">
                    <a:tint val="75000"/>
                  </a:prstClr>
                </a:solidFill>
              </a:rPr>
              <a:pPr/>
              <a:t>‹#›</a:t>
            </a:fld>
            <a:endParaRPr lang="ja-JP" altLang="en-US">
              <a:solidFill>
                <a:prstClr val="white">
                  <a:tint val="75000"/>
                </a:prstClr>
              </a:solidFill>
            </a:endParaRPr>
          </a:p>
        </p:txBody>
      </p:sp>
    </p:spTree>
    <p:extLst>
      <p:ext uri="{BB962C8B-B14F-4D97-AF65-F5344CB8AC3E}">
        <p14:creationId xmlns:p14="http://schemas.microsoft.com/office/powerpoint/2010/main" val="15226168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5CD47CCE-6155-486F-B345-9F1DCBF422A4}" type="datetimeFigureOut">
              <a:rPr lang="ja-JP" altLang="en-US" smtClean="0">
                <a:solidFill>
                  <a:prstClr val="white">
                    <a:tint val="75000"/>
                  </a:prstClr>
                </a:solidFill>
              </a:rPr>
              <a:pPr/>
              <a:t>14/12/13</a:t>
            </a:fld>
            <a:endParaRPr lang="ja-JP" altLang="en-US">
              <a:solidFill>
                <a:prstClr val="white">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white">
                  <a:tint val="75000"/>
                </a:prstClr>
              </a:solidFill>
            </a:endParaRPr>
          </a:p>
        </p:txBody>
      </p:sp>
      <p:sp>
        <p:nvSpPr>
          <p:cNvPr id="5" name="スライド番号プレースホルダー 4"/>
          <p:cNvSpPr>
            <a:spLocks noGrp="1"/>
          </p:cNvSpPr>
          <p:nvPr>
            <p:ph type="sldNum" sz="quarter" idx="12"/>
          </p:nvPr>
        </p:nvSpPr>
        <p:spPr/>
        <p:txBody>
          <a:bodyPr/>
          <a:lstStyle/>
          <a:p>
            <a:fld id="{BB9FE3A3-07DF-433A-8A7C-68E7450FC2DC}" type="slidenum">
              <a:rPr lang="ja-JP" altLang="en-US" smtClean="0">
                <a:solidFill>
                  <a:prstClr val="white">
                    <a:tint val="75000"/>
                  </a:prstClr>
                </a:solidFill>
              </a:rPr>
              <a:pPr/>
              <a:t>‹#›</a:t>
            </a:fld>
            <a:endParaRPr lang="ja-JP" altLang="en-US">
              <a:solidFill>
                <a:prstClr val="white">
                  <a:tint val="75000"/>
                </a:prstClr>
              </a:solidFill>
            </a:endParaRPr>
          </a:p>
        </p:txBody>
      </p:sp>
    </p:spTree>
    <p:extLst>
      <p:ext uri="{BB962C8B-B14F-4D97-AF65-F5344CB8AC3E}">
        <p14:creationId xmlns:p14="http://schemas.microsoft.com/office/powerpoint/2010/main" val="20214054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5CD47CCE-6155-486F-B345-9F1DCBF422A4}" type="datetimeFigureOut">
              <a:rPr lang="ja-JP" altLang="en-US" smtClean="0">
                <a:solidFill>
                  <a:prstClr val="white">
                    <a:tint val="75000"/>
                  </a:prstClr>
                </a:solidFill>
              </a:rPr>
              <a:pPr/>
              <a:t>14/12/13</a:t>
            </a:fld>
            <a:endParaRPr lang="ja-JP" altLang="en-US">
              <a:solidFill>
                <a:prstClr val="white">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white">
                  <a:tint val="75000"/>
                </a:prstClr>
              </a:solidFill>
            </a:endParaRPr>
          </a:p>
        </p:txBody>
      </p:sp>
      <p:sp>
        <p:nvSpPr>
          <p:cNvPr id="4" name="スライド番号プレースホルダー 3"/>
          <p:cNvSpPr>
            <a:spLocks noGrp="1"/>
          </p:cNvSpPr>
          <p:nvPr>
            <p:ph type="sldNum" sz="quarter" idx="12"/>
          </p:nvPr>
        </p:nvSpPr>
        <p:spPr/>
        <p:txBody>
          <a:bodyPr/>
          <a:lstStyle/>
          <a:p>
            <a:fld id="{BB9FE3A3-07DF-433A-8A7C-68E7450FC2DC}" type="slidenum">
              <a:rPr lang="ja-JP" altLang="en-US" smtClean="0">
                <a:solidFill>
                  <a:prstClr val="white">
                    <a:tint val="75000"/>
                  </a:prstClr>
                </a:solidFill>
              </a:rPr>
              <a:pPr/>
              <a:t>‹#›</a:t>
            </a:fld>
            <a:endParaRPr lang="ja-JP" altLang="en-US">
              <a:solidFill>
                <a:prstClr val="white">
                  <a:tint val="75000"/>
                </a:prstClr>
              </a:solidFill>
            </a:endParaRPr>
          </a:p>
        </p:txBody>
      </p:sp>
    </p:spTree>
    <p:extLst>
      <p:ext uri="{BB962C8B-B14F-4D97-AF65-F5344CB8AC3E}">
        <p14:creationId xmlns:p14="http://schemas.microsoft.com/office/powerpoint/2010/main" val="29343248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5CD47CCE-6155-486F-B345-9F1DCBF422A4}" type="datetimeFigureOut">
              <a:rPr lang="ja-JP" altLang="en-US" smtClean="0">
                <a:solidFill>
                  <a:prstClr val="white">
                    <a:tint val="75000"/>
                  </a:prstClr>
                </a:solidFill>
              </a:rPr>
              <a:pPr/>
              <a:t>14/12/13</a:t>
            </a:fld>
            <a:endParaRPr lang="ja-JP" altLang="en-US">
              <a:solidFill>
                <a:prstClr val="white">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white">
                  <a:tint val="75000"/>
                </a:prstClr>
              </a:solidFill>
            </a:endParaRPr>
          </a:p>
        </p:txBody>
      </p:sp>
      <p:sp>
        <p:nvSpPr>
          <p:cNvPr id="7" name="スライド番号プレースホルダー 6"/>
          <p:cNvSpPr>
            <a:spLocks noGrp="1"/>
          </p:cNvSpPr>
          <p:nvPr>
            <p:ph type="sldNum" sz="quarter" idx="12"/>
          </p:nvPr>
        </p:nvSpPr>
        <p:spPr/>
        <p:txBody>
          <a:bodyPr/>
          <a:lstStyle/>
          <a:p>
            <a:fld id="{BB9FE3A3-07DF-433A-8A7C-68E7450FC2DC}" type="slidenum">
              <a:rPr lang="ja-JP" altLang="en-US" smtClean="0">
                <a:solidFill>
                  <a:prstClr val="white">
                    <a:tint val="75000"/>
                  </a:prstClr>
                </a:solidFill>
              </a:rPr>
              <a:pPr/>
              <a:t>‹#›</a:t>
            </a:fld>
            <a:endParaRPr lang="ja-JP" altLang="en-US">
              <a:solidFill>
                <a:prstClr val="white">
                  <a:tint val="75000"/>
                </a:prstClr>
              </a:solidFill>
            </a:endParaRPr>
          </a:p>
        </p:txBody>
      </p:sp>
    </p:spTree>
    <p:extLst>
      <p:ext uri="{BB962C8B-B14F-4D97-AF65-F5344CB8AC3E}">
        <p14:creationId xmlns:p14="http://schemas.microsoft.com/office/powerpoint/2010/main" val="5881002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smtClean="0"/>
              <a:t>アイコンをクリックして図を追加</a:t>
            </a:r>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5CD47CCE-6155-486F-B345-9F1DCBF422A4}" type="datetimeFigureOut">
              <a:rPr lang="ja-JP" altLang="en-US" smtClean="0">
                <a:solidFill>
                  <a:prstClr val="white">
                    <a:tint val="75000"/>
                  </a:prstClr>
                </a:solidFill>
              </a:rPr>
              <a:pPr/>
              <a:t>14/12/13</a:t>
            </a:fld>
            <a:endParaRPr lang="ja-JP" altLang="en-US">
              <a:solidFill>
                <a:prstClr val="white">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white">
                  <a:tint val="75000"/>
                </a:prstClr>
              </a:solidFill>
            </a:endParaRPr>
          </a:p>
        </p:txBody>
      </p:sp>
      <p:sp>
        <p:nvSpPr>
          <p:cNvPr id="7" name="スライド番号プレースホルダー 6"/>
          <p:cNvSpPr>
            <a:spLocks noGrp="1"/>
          </p:cNvSpPr>
          <p:nvPr>
            <p:ph type="sldNum" sz="quarter" idx="12"/>
          </p:nvPr>
        </p:nvSpPr>
        <p:spPr/>
        <p:txBody>
          <a:bodyPr/>
          <a:lstStyle/>
          <a:p>
            <a:fld id="{BB9FE3A3-07DF-433A-8A7C-68E7450FC2DC}" type="slidenum">
              <a:rPr lang="ja-JP" altLang="en-US" smtClean="0">
                <a:solidFill>
                  <a:prstClr val="white">
                    <a:tint val="75000"/>
                  </a:prstClr>
                </a:solidFill>
              </a:rPr>
              <a:pPr/>
              <a:t>‹#›</a:t>
            </a:fld>
            <a:endParaRPr lang="ja-JP" altLang="en-US">
              <a:solidFill>
                <a:prstClr val="white">
                  <a:tint val="75000"/>
                </a:prstClr>
              </a:solidFill>
            </a:endParaRPr>
          </a:p>
        </p:txBody>
      </p:sp>
    </p:spTree>
    <p:extLst>
      <p:ext uri="{BB962C8B-B14F-4D97-AF65-F5344CB8AC3E}">
        <p14:creationId xmlns:p14="http://schemas.microsoft.com/office/powerpoint/2010/main" val="14529905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5CD47CCE-6155-486F-B345-9F1DCBF422A4}" type="datetimeFigureOut">
              <a:rPr lang="ja-JP" altLang="en-US" smtClean="0">
                <a:solidFill>
                  <a:prstClr val="white">
                    <a:tint val="75000"/>
                  </a:prstClr>
                </a:solidFill>
              </a:rPr>
              <a:pPr/>
              <a:t>14/12/13</a:t>
            </a:fld>
            <a:endParaRPr lang="ja-JP" altLang="en-US">
              <a:solidFill>
                <a:prstClr val="white">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white">
                  <a:tint val="75000"/>
                </a:prstClr>
              </a:solidFill>
            </a:endParaRPr>
          </a:p>
        </p:txBody>
      </p:sp>
      <p:sp>
        <p:nvSpPr>
          <p:cNvPr id="6" name="スライド番号プレースホルダー 5"/>
          <p:cNvSpPr>
            <a:spLocks noGrp="1"/>
          </p:cNvSpPr>
          <p:nvPr>
            <p:ph type="sldNum" sz="quarter" idx="12"/>
          </p:nvPr>
        </p:nvSpPr>
        <p:spPr/>
        <p:txBody>
          <a:bodyPr/>
          <a:lstStyle/>
          <a:p>
            <a:fld id="{BB9FE3A3-07DF-433A-8A7C-68E7450FC2DC}" type="slidenum">
              <a:rPr lang="ja-JP" altLang="en-US" smtClean="0">
                <a:solidFill>
                  <a:prstClr val="white">
                    <a:tint val="75000"/>
                  </a:prstClr>
                </a:solidFill>
              </a:rPr>
              <a:pPr/>
              <a:t>‹#›</a:t>
            </a:fld>
            <a:endParaRPr lang="ja-JP" altLang="en-US">
              <a:solidFill>
                <a:prstClr val="white">
                  <a:tint val="75000"/>
                </a:prstClr>
              </a:solidFill>
            </a:endParaRPr>
          </a:p>
        </p:txBody>
      </p:sp>
    </p:spTree>
    <p:extLst>
      <p:ext uri="{BB962C8B-B14F-4D97-AF65-F5344CB8AC3E}">
        <p14:creationId xmlns:p14="http://schemas.microsoft.com/office/powerpoint/2010/main" val="35961327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5CD47CCE-6155-486F-B345-9F1DCBF422A4}" type="datetimeFigureOut">
              <a:rPr lang="ja-JP" altLang="en-US" smtClean="0">
                <a:solidFill>
                  <a:prstClr val="white">
                    <a:tint val="75000"/>
                  </a:prstClr>
                </a:solidFill>
              </a:rPr>
              <a:pPr/>
              <a:t>14/12/13</a:t>
            </a:fld>
            <a:endParaRPr lang="ja-JP" altLang="en-US">
              <a:solidFill>
                <a:prstClr val="white">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white">
                  <a:tint val="75000"/>
                </a:prstClr>
              </a:solidFill>
            </a:endParaRPr>
          </a:p>
        </p:txBody>
      </p:sp>
      <p:sp>
        <p:nvSpPr>
          <p:cNvPr id="6" name="スライド番号プレースホルダー 5"/>
          <p:cNvSpPr>
            <a:spLocks noGrp="1"/>
          </p:cNvSpPr>
          <p:nvPr>
            <p:ph type="sldNum" sz="quarter" idx="12"/>
          </p:nvPr>
        </p:nvSpPr>
        <p:spPr/>
        <p:txBody>
          <a:bodyPr/>
          <a:lstStyle/>
          <a:p>
            <a:fld id="{BB9FE3A3-07DF-433A-8A7C-68E7450FC2DC}" type="slidenum">
              <a:rPr lang="ja-JP" altLang="en-US" smtClean="0">
                <a:solidFill>
                  <a:prstClr val="white">
                    <a:tint val="75000"/>
                  </a:prstClr>
                </a:solidFill>
              </a:rPr>
              <a:pPr/>
              <a:t>‹#›</a:t>
            </a:fld>
            <a:endParaRPr lang="ja-JP" altLang="en-US">
              <a:solidFill>
                <a:prstClr val="white">
                  <a:tint val="75000"/>
                </a:prstClr>
              </a:solidFill>
            </a:endParaRPr>
          </a:p>
        </p:txBody>
      </p:sp>
    </p:spTree>
    <p:extLst>
      <p:ext uri="{BB962C8B-B14F-4D97-AF65-F5344CB8AC3E}">
        <p14:creationId xmlns:p14="http://schemas.microsoft.com/office/powerpoint/2010/main" val="31497294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1986" name="Title Placeholder 1"/>
          <p:cNvSpPr>
            <a:spLocks noGrp="1"/>
          </p:cNvSpPr>
          <p:nvPr>
            <p:ph type="ctrTitle"/>
          </p:nvPr>
        </p:nvSpPr>
        <p:spPr>
          <a:xfrm>
            <a:off x="685800" y="3108325"/>
            <a:ext cx="7772400" cy="641350"/>
          </a:xfrm>
        </p:spPr>
        <p:txBody>
          <a:bodyPr/>
          <a:lstStyle>
            <a:lvl1pPr algn="ctr">
              <a:defRPr/>
            </a:lvl1pPr>
          </a:lstStyle>
          <a:p>
            <a:pPr lvl="0"/>
            <a:r>
              <a:rPr lang="en-US" noProof="0" smtClean="0"/>
              <a:t>Click to edit Master title style</a:t>
            </a:r>
          </a:p>
        </p:txBody>
      </p:sp>
      <p:sp>
        <p:nvSpPr>
          <p:cNvPr id="41987" name="Text Placeholder 2"/>
          <p:cNvSpPr>
            <a:spLocks noGrp="1"/>
          </p:cNvSpPr>
          <p:nvPr>
            <p:ph type="subTitle" idx="1"/>
          </p:nvPr>
        </p:nvSpPr>
        <p:spPr>
          <a:xfrm>
            <a:off x="1371600" y="4005263"/>
            <a:ext cx="6400800" cy="52546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lgn="ctr">
              <a:buFont typeface="Wingdings" pitchFamily="2" charset="2"/>
              <a:buNone/>
              <a:defRPr sz="2800"/>
            </a:lvl1pPr>
          </a:lstStyle>
          <a:p>
            <a:pPr lvl="0"/>
            <a:r>
              <a:rPr lang="en-US" noProof="0" smtClean="0"/>
              <a:t>Click to edit Master subtitle style</a:t>
            </a:r>
          </a:p>
        </p:txBody>
      </p:sp>
    </p:spTree>
    <p:extLst>
      <p:ext uri="{BB962C8B-B14F-4D97-AF65-F5344CB8AC3E}">
        <p14:creationId xmlns:p14="http://schemas.microsoft.com/office/powerpoint/2010/main" val="2917822104"/>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pPr>
              <a:defRPr/>
            </a:pPr>
            <a:fld id="{C005C2CB-B9A9-49EA-B78C-D4F92A5D1E1D}" type="datetimeFigureOut">
              <a:rPr lang="ja-JP" altLang="en-US" smtClean="0">
                <a:solidFill>
                  <a:srgbClr val="D6ECFF"/>
                </a:solidFill>
              </a:rPr>
              <a:pPr>
                <a:defRPr/>
              </a:pPr>
              <a:t>14/12/13</a:t>
            </a:fld>
            <a:endParaRPr lang="ja-JP" altLang="en-US">
              <a:solidFill>
                <a:srgbClr val="D6ECFF"/>
              </a:solidFill>
            </a:endParaRPr>
          </a:p>
        </p:txBody>
      </p:sp>
      <p:sp>
        <p:nvSpPr>
          <p:cNvPr id="6" name="フッター プレースホルダー 5"/>
          <p:cNvSpPr>
            <a:spLocks noGrp="1"/>
          </p:cNvSpPr>
          <p:nvPr>
            <p:ph type="ftr" sz="quarter" idx="11"/>
          </p:nvPr>
        </p:nvSpPr>
        <p:spPr/>
        <p:txBody>
          <a:bodyPr/>
          <a:lstStyle/>
          <a:p>
            <a:pPr>
              <a:defRPr/>
            </a:pPr>
            <a:endParaRPr lang="ja-JP" altLang="en-US">
              <a:solidFill>
                <a:srgbClr val="D6ECFF"/>
              </a:solidFill>
            </a:endParaRPr>
          </a:p>
        </p:txBody>
      </p:sp>
      <p:sp>
        <p:nvSpPr>
          <p:cNvPr id="7" name="スライド番号プレースホルダー 6"/>
          <p:cNvSpPr>
            <a:spLocks noGrp="1"/>
          </p:cNvSpPr>
          <p:nvPr>
            <p:ph type="sldNum" sz="quarter" idx="12"/>
          </p:nvPr>
        </p:nvSpPr>
        <p:spPr/>
        <p:txBody>
          <a:bodyPr/>
          <a:lstStyle/>
          <a:p>
            <a:pPr>
              <a:defRPr/>
            </a:pPr>
            <a:fld id="{EA58291F-193F-416B-B505-9EF33020B0F8}" type="slidenum">
              <a:rPr lang="ja-JP" altLang="en-US" smtClean="0">
                <a:solidFill>
                  <a:srgbClr val="D6ECFF"/>
                </a:solidFill>
              </a:rPr>
              <a:pPr>
                <a:defRPr/>
              </a:pPr>
              <a:t>‹#›</a:t>
            </a:fld>
            <a:endParaRPr lang="ja-JP" altLang="en-US">
              <a:solidFill>
                <a:srgbClr val="D6ECFF"/>
              </a:solidFill>
            </a:endParaRPr>
          </a:p>
        </p:txBody>
      </p:sp>
    </p:spTree>
    <p:extLst>
      <p:ext uri="{BB962C8B-B14F-4D97-AF65-F5344CB8AC3E}">
        <p14:creationId xmlns:p14="http://schemas.microsoft.com/office/powerpoint/2010/main" val="34623867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13534203"/>
      </p:ext>
    </p:extLst>
  </p:cSld>
  <p:clrMapOvr>
    <a:masterClrMapping/>
  </p:clrMapOvr>
  <p:transition xmlns:p14="http://schemas.microsoft.com/office/powerpoint/2010/mai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658805751"/>
      </p:ext>
    </p:extLst>
  </p:cSld>
  <p:clrMapOvr>
    <a:masterClrMapping/>
  </p:clrMapOvr>
  <p:transition xmlns:p14="http://schemas.microsoft.com/office/powerpoint/2010/mai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228600" y="1219200"/>
            <a:ext cx="42672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219200"/>
            <a:ext cx="42672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90733909"/>
      </p:ext>
    </p:extLst>
  </p:cSld>
  <p:clrMapOvr>
    <a:masterClrMapping/>
  </p:clrMapOvr>
  <p:transition xmlns:p14="http://schemas.microsoft.com/office/powerpoint/2010/mai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79083182"/>
      </p:ext>
    </p:extLst>
  </p:cSld>
  <p:clrMapOvr>
    <a:masterClrMapping/>
  </p:clrMapOvr>
  <p:transition xmlns:p14="http://schemas.microsoft.com/office/powerpoint/2010/mai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028828746"/>
      </p:ext>
    </p:extLst>
  </p:cSld>
  <p:clrMapOvr>
    <a:masterClrMapping/>
  </p:clrMapOvr>
  <p:transition xmlns:p14="http://schemas.microsoft.com/office/powerpoint/2010/main" spd="med">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71915021"/>
      </p:ext>
    </p:extLst>
  </p:cSld>
  <p:clrMapOvr>
    <a:masterClrMapping/>
  </p:clrMapOvr>
  <p:transition xmlns:p14="http://schemas.microsoft.com/office/powerpoint/2010/main" spd="med">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33590832"/>
      </p:ext>
    </p:extLst>
  </p:cSld>
  <p:clrMapOvr>
    <a:masterClrMapping/>
  </p:clrMapOvr>
  <p:transition xmlns:p14="http://schemas.microsoft.com/office/powerpoint/2010/main" spd="med">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77101592"/>
      </p:ext>
    </p:extLst>
  </p:cSld>
  <p:clrMapOvr>
    <a:masterClrMapping/>
  </p:clrMapOvr>
  <p:transition xmlns:p14="http://schemas.microsoft.com/office/powerpoint/2010/main" spd="med">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85284170"/>
      </p:ext>
    </p:extLst>
  </p:cSld>
  <p:clrMapOvr>
    <a:masterClrMapping/>
  </p:clrMapOvr>
  <p:transition xmlns:p14="http://schemas.microsoft.com/office/powerpoint/2010/main" spd="med">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0"/>
            <a:ext cx="2266950" cy="6629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648450" cy="6629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63376774"/>
      </p:ext>
    </p:extLst>
  </p:cSld>
  <p:clrMapOvr>
    <a:masterClrMapping/>
  </p:clrMapOvr>
  <p:transition xmlns:p14="http://schemas.microsoft.com/office/powerpoint/2010/mai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pPr>
              <a:defRPr/>
            </a:pPr>
            <a:fld id="{386E570E-885F-4F55-801F-67B6DB38E33E}" type="datetimeFigureOut">
              <a:rPr lang="ja-JP" altLang="en-US" smtClean="0">
                <a:solidFill>
                  <a:srgbClr val="D6ECFF"/>
                </a:solidFill>
              </a:rPr>
              <a:pPr>
                <a:defRPr/>
              </a:pPr>
              <a:t>14/12/13</a:t>
            </a:fld>
            <a:endParaRPr lang="ja-JP" altLang="en-US">
              <a:solidFill>
                <a:srgbClr val="D6ECFF"/>
              </a:solidFill>
            </a:endParaRPr>
          </a:p>
        </p:txBody>
      </p:sp>
      <p:sp>
        <p:nvSpPr>
          <p:cNvPr id="8" name="フッター プレースホルダー 7"/>
          <p:cNvSpPr>
            <a:spLocks noGrp="1"/>
          </p:cNvSpPr>
          <p:nvPr>
            <p:ph type="ftr" sz="quarter" idx="11"/>
          </p:nvPr>
        </p:nvSpPr>
        <p:spPr/>
        <p:txBody>
          <a:bodyPr/>
          <a:lstStyle/>
          <a:p>
            <a:pPr>
              <a:defRPr/>
            </a:pPr>
            <a:endParaRPr lang="ja-JP" altLang="en-US">
              <a:solidFill>
                <a:srgbClr val="D6ECFF"/>
              </a:solidFill>
            </a:endParaRPr>
          </a:p>
        </p:txBody>
      </p:sp>
      <p:sp>
        <p:nvSpPr>
          <p:cNvPr id="9" name="スライド番号プレースホルダー 8"/>
          <p:cNvSpPr>
            <a:spLocks noGrp="1"/>
          </p:cNvSpPr>
          <p:nvPr>
            <p:ph type="sldNum" sz="quarter" idx="12"/>
          </p:nvPr>
        </p:nvSpPr>
        <p:spPr/>
        <p:txBody>
          <a:bodyPr/>
          <a:lstStyle/>
          <a:p>
            <a:pPr>
              <a:defRPr/>
            </a:pPr>
            <a:fld id="{ED3C546D-95AC-4AAB-B5BC-527446FC4476}" type="slidenum">
              <a:rPr lang="ja-JP" altLang="en-US" smtClean="0">
                <a:solidFill>
                  <a:srgbClr val="D6ECFF"/>
                </a:solidFill>
              </a:rPr>
              <a:pPr>
                <a:defRPr/>
              </a:pPr>
              <a:t>‹#›</a:t>
            </a:fld>
            <a:endParaRPr lang="ja-JP" altLang="en-US">
              <a:solidFill>
                <a:srgbClr val="D6ECFF"/>
              </a:solidFill>
            </a:endParaRPr>
          </a:p>
        </p:txBody>
      </p:sp>
    </p:spTree>
    <p:extLst>
      <p:ext uri="{BB962C8B-B14F-4D97-AF65-F5344CB8AC3E}">
        <p14:creationId xmlns:p14="http://schemas.microsoft.com/office/powerpoint/2010/main" val="29872310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067800" cy="64135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228600" y="1219200"/>
            <a:ext cx="8686800" cy="5410200"/>
          </a:xfrm>
        </p:spPr>
        <p:txBody>
          <a:bodyPr/>
          <a:lstStyle/>
          <a:p>
            <a:pPr lvl="0"/>
            <a:endParaRPr lang="en-US" noProof="0" smtClean="0"/>
          </a:p>
        </p:txBody>
      </p:sp>
    </p:spTree>
    <p:extLst>
      <p:ext uri="{BB962C8B-B14F-4D97-AF65-F5344CB8AC3E}">
        <p14:creationId xmlns:p14="http://schemas.microsoft.com/office/powerpoint/2010/main" val="1465349970"/>
      </p:ext>
    </p:extLst>
  </p:cSld>
  <p:clrMapOvr>
    <a:masterClrMapping/>
  </p:clrMapOvr>
  <p:transition xmlns:p14="http://schemas.microsoft.com/office/powerpoint/2010/main" spd="med">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0" y="0"/>
            <a:ext cx="9067800" cy="64135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228600" y="1219200"/>
            <a:ext cx="42672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219200"/>
            <a:ext cx="42672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228600" y="4000500"/>
            <a:ext cx="42672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000500"/>
            <a:ext cx="42672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53045241"/>
      </p:ext>
    </p:extLst>
  </p:cSld>
  <p:clrMapOvr>
    <a:masterClrMapping/>
  </p:clrMapOvr>
  <p:transition xmlns:p14="http://schemas.microsoft.com/office/powerpoint/2010/main" spd="med">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067800" cy="64135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228600" y="1219200"/>
            <a:ext cx="8686800" cy="5410200"/>
          </a:xfrm>
        </p:spPr>
        <p:txBody>
          <a:bodyPr/>
          <a:lstStyle/>
          <a:p>
            <a:pPr lvl="0"/>
            <a:endParaRPr lang="en-US" noProof="0" dirty="0" smtClean="0"/>
          </a:p>
        </p:txBody>
      </p:sp>
    </p:spTree>
    <p:extLst>
      <p:ext uri="{BB962C8B-B14F-4D97-AF65-F5344CB8AC3E}">
        <p14:creationId xmlns:p14="http://schemas.microsoft.com/office/powerpoint/2010/main" val="2557668362"/>
      </p:ext>
    </p:extLst>
  </p:cSld>
  <p:clrMapOvr>
    <a:masterClrMapping/>
  </p:clrMapOvr>
  <p:transition xmlns:p14="http://schemas.microsoft.com/office/powerpoint/2010/main" spd="med">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7239000" cy="990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219200"/>
            <a:ext cx="4267200" cy="5410200"/>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quarter" idx="2"/>
          </p:nvPr>
        </p:nvSpPr>
        <p:spPr>
          <a:xfrm>
            <a:off x="4648200" y="1219200"/>
            <a:ext cx="4267200" cy="26289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000500"/>
            <a:ext cx="4267200" cy="26289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463438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7" name="Chart Placeholder 6"/>
          <p:cNvSpPr>
            <a:spLocks noGrp="1"/>
          </p:cNvSpPr>
          <p:nvPr>
            <p:ph type="chart" sz="quarter" idx="12"/>
          </p:nvPr>
        </p:nvSpPr>
        <p:spPr>
          <a:xfrm>
            <a:off x="457200" y="1219200"/>
            <a:ext cx="8229600" cy="3886200"/>
          </a:xfrm>
        </p:spPr>
        <p:txBody>
          <a:bodyPr/>
          <a:lstStyle/>
          <a:p>
            <a:pPr lvl="0"/>
            <a:r>
              <a:rPr lang="en-US" noProof="0" dirty="0" smtClean="0"/>
              <a:t>Click icon to add chart</a:t>
            </a:r>
            <a:endParaRPr lang="en-US" noProof="0" dirty="0"/>
          </a:p>
        </p:txBody>
      </p:sp>
      <p:sp>
        <p:nvSpPr>
          <p:cNvPr id="9" name="Table Placeholder 8"/>
          <p:cNvSpPr>
            <a:spLocks noGrp="1"/>
          </p:cNvSpPr>
          <p:nvPr>
            <p:ph type="tbl" sz="quarter" idx="13"/>
          </p:nvPr>
        </p:nvSpPr>
        <p:spPr>
          <a:xfrm>
            <a:off x="224028" y="5181600"/>
            <a:ext cx="8695944" cy="978408"/>
          </a:xfrm>
        </p:spPr>
        <p:txBody>
          <a:bodyPr/>
          <a:lstStyle/>
          <a:p>
            <a:pPr lvl="0"/>
            <a:r>
              <a:rPr lang="en-US" noProof="0" dirty="0" smtClean="0"/>
              <a:t>Click icon to add table</a:t>
            </a:r>
            <a:endParaRPr lang="en-US" noProof="0" dirty="0"/>
          </a:p>
        </p:txBody>
      </p:sp>
      <p:sp>
        <p:nvSpPr>
          <p:cNvPr id="5" name="Footer Placeholder 4"/>
          <p:cNvSpPr>
            <a:spLocks noGrp="1"/>
          </p:cNvSpPr>
          <p:nvPr>
            <p:ph type="ftr" sz="quarter" idx="14"/>
          </p:nvPr>
        </p:nvSpPr>
        <p:spPr>
          <a:xfrm>
            <a:off x="2381250" y="6318250"/>
            <a:ext cx="4464050" cy="393700"/>
          </a:xfrm>
          <a:prstGeom prst="rect">
            <a:avLst/>
          </a:prstGeom>
        </p:spPr>
        <p:txBody>
          <a:bodyPr/>
          <a:lstStyle>
            <a:lvl1pPr fontAlgn="auto">
              <a:spcBef>
                <a:spcPts val="0"/>
              </a:spcBef>
              <a:spcAft>
                <a:spcPts val="0"/>
              </a:spcAft>
              <a:defRPr dirty="0">
                <a:solidFill>
                  <a:srgbClr val="FFFFFF"/>
                </a:solidFill>
                <a:latin typeface="Arial"/>
              </a:defRPr>
            </a:lvl1pPr>
          </a:lstStyle>
          <a:p>
            <a:pPr>
              <a:defRPr/>
            </a:pPr>
            <a:endParaRPr kumimoji="0" lang="en-US"/>
          </a:p>
        </p:txBody>
      </p:sp>
    </p:spTree>
    <p:extLst>
      <p:ext uri="{BB962C8B-B14F-4D97-AF65-F5344CB8AC3E}">
        <p14:creationId xmlns:p14="http://schemas.microsoft.com/office/powerpoint/2010/main" val="1661079926"/>
      </p:ext>
    </p:extLst>
  </p:cSld>
  <p:clrMapOvr>
    <a:masterClrMapping/>
  </p:clrMapOvr>
  <p:transition xmlns:p14="http://schemas.microsoft.com/office/powerpoint/2010/main">
    <p:wipe dir="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0856788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249941199"/>
      </p:ext>
    </p:extLst>
  </p:cSld>
  <p:clrMapOvr>
    <a:masterClrMapping/>
  </p:clrMapOvr>
  <p:transition xmlns:p14="http://schemas.microsoft.com/office/powerpoint/2010/main" spd="med">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219200"/>
            <a:ext cx="42672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19200"/>
            <a:ext cx="42672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69341675"/>
      </p:ext>
    </p:extLst>
  </p:cSld>
  <p:clrMapOvr>
    <a:masterClrMapping/>
  </p:clrMapOvr>
  <p:transition xmlns:p14="http://schemas.microsoft.com/office/powerpoint/2010/main" spd="med">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09770495"/>
      </p:ext>
    </p:extLst>
  </p:cSld>
  <p:clrMapOvr>
    <a:masterClrMapping/>
  </p:clrMapOvr>
  <p:transition xmlns:p14="http://schemas.microsoft.com/office/powerpoint/2010/main" spd="med">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79818489"/>
      </p:ext>
    </p:extLst>
  </p:cSld>
  <p:clrMapOvr>
    <a:masterClrMapping/>
  </p:clrMapOvr>
  <p:transition xmlns:p14="http://schemas.microsoft.com/office/powerpoint/2010/mai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pPr>
              <a:defRPr/>
            </a:pPr>
            <a:fld id="{E84D5697-FD60-4E74-9CB0-92C20FF23B1A}" type="datetimeFigureOut">
              <a:rPr lang="ja-JP" altLang="en-US" smtClean="0">
                <a:solidFill>
                  <a:srgbClr val="D6ECFF"/>
                </a:solidFill>
              </a:rPr>
              <a:pPr>
                <a:defRPr/>
              </a:pPr>
              <a:t>14/12/13</a:t>
            </a:fld>
            <a:endParaRPr lang="ja-JP" altLang="en-US">
              <a:solidFill>
                <a:srgbClr val="D6ECFF"/>
              </a:solidFill>
            </a:endParaRPr>
          </a:p>
        </p:txBody>
      </p:sp>
      <p:sp>
        <p:nvSpPr>
          <p:cNvPr id="4" name="フッター プレースホルダー 3"/>
          <p:cNvSpPr>
            <a:spLocks noGrp="1"/>
          </p:cNvSpPr>
          <p:nvPr>
            <p:ph type="ftr" sz="quarter" idx="11"/>
          </p:nvPr>
        </p:nvSpPr>
        <p:spPr/>
        <p:txBody>
          <a:bodyPr/>
          <a:lstStyle/>
          <a:p>
            <a:pPr>
              <a:defRPr/>
            </a:pPr>
            <a:endParaRPr lang="ja-JP" altLang="en-US">
              <a:solidFill>
                <a:srgbClr val="D6ECFF"/>
              </a:solidFill>
            </a:endParaRPr>
          </a:p>
        </p:txBody>
      </p:sp>
      <p:sp>
        <p:nvSpPr>
          <p:cNvPr id="5" name="スライド番号プレースホルダー 4"/>
          <p:cNvSpPr>
            <a:spLocks noGrp="1"/>
          </p:cNvSpPr>
          <p:nvPr>
            <p:ph type="sldNum" sz="quarter" idx="12"/>
          </p:nvPr>
        </p:nvSpPr>
        <p:spPr/>
        <p:txBody>
          <a:bodyPr/>
          <a:lstStyle/>
          <a:p>
            <a:pPr>
              <a:defRPr/>
            </a:pPr>
            <a:fld id="{D2EB5CD9-EADB-471C-BAA8-585E9C1D5BA8}" type="slidenum">
              <a:rPr lang="ja-JP" altLang="en-US" smtClean="0">
                <a:solidFill>
                  <a:srgbClr val="D6ECFF"/>
                </a:solidFill>
              </a:rPr>
              <a:pPr>
                <a:defRPr/>
              </a:pPr>
              <a:t>‹#›</a:t>
            </a:fld>
            <a:endParaRPr lang="ja-JP" altLang="en-US">
              <a:solidFill>
                <a:srgbClr val="D6ECFF"/>
              </a:solidFill>
            </a:endParaRPr>
          </a:p>
        </p:txBody>
      </p:sp>
    </p:spTree>
    <p:extLst>
      <p:ext uri="{BB962C8B-B14F-4D97-AF65-F5344CB8AC3E}">
        <p14:creationId xmlns:p14="http://schemas.microsoft.com/office/powerpoint/2010/main" val="17036623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8305123"/>
      </p:ext>
    </p:extLst>
  </p:cSld>
  <p:clrMapOvr>
    <a:masterClrMapping/>
  </p:clrMapOvr>
  <p:transition xmlns:p14="http://schemas.microsoft.com/office/powerpoint/2010/main" spd="med">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15710969"/>
      </p:ext>
    </p:extLst>
  </p:cSld>
  <p:clrMapOvr>
    <a:masterClrMapping/>
  </p:clrMapOvr>
  <p:transition xmlns:p14="http://schemas.microsoft.com/office/powerpoint/2010/main" spd="med">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51671410"/>
      </p:ext>
    </p:extLst>
  </p:cSld>
  <p:clrMapOvr>
    <a:masterClrMapping/>
  </p:clrMapOvr>
  <p:transition xmlns:p14="http://schemas.microsoft.com/office/powerpoint/2010/main" spd="med">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56114481"/>
      </p:ext>
    </p:extLst>
  </p:cSld>
  <p:clrMapOvr>
    <a:masterClrMapping/>
  </p:clrMapOvr>
  <p:transition xmlns:p14="http://schemas.microsoft.com/office/powerpoint/2010/main" spd="med">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0"/>
            <a:ext cx="2266950" cy="6629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648450" cy="6629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64283232"/>
      </p:ext>
    </p:extLst>
  </p:cSld>
  <p:clrMapOvr>
    <a:masterClrMapping/>
  </p:clrMapOvr>
  <p:transition xmlns:p14="http://schemas.microsoft.com/office/powerpoint/2010/main" spd="med">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067800" cy="64135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228600" y="1219200"/>
            <a:ext cx="8686800" cy="5410200"/>
          </a:xfrm>
        </p:spPr>
        <p:txBody>
          <a:bodyPr/>
          <a:lstStyle/>
          <a:p>
            <a:pPr lvl="0"/>
            <a:endParaRPr lang="en-US" noProof="0" smtClean="0"/>
          </a:p>
        </p:txBody>
      </p:sp>
    </p:spTree>
    <p:extLst>
      <p:ext uri="{BB962C8B-B14F-4D97-AF65-F5344CB8AC3E}">
        <p14:creationId xmlns:p14="http://schemas.microsoft.com/office/powerpoint/2010/main" val="27588522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067800" cy="64135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228600" y="1219200"/>
            <a:ext cx="8686800" cy="5410200"/>
          </a:xfrm>
        </p:spPr>
        <p:txBody>
          <a:bodyPr/>
          <a:lstStyle/>
          <a:p>
            <a:pPr lvl="0"/>
            <a:endParaRPr lang="en-US" noProof="0" smtClean="0"/>
          </a:p>
        </p:txBody>
      </p:sp>
    </p:spTree>
    <p:extLst>
      <p:ext uri="{BB962C8B-B14F-4D97-AF65-F5344CB8AC3E}">
        <p14:creationId xmlns:p14="http://schemas.microsoft.com/office/powerpoint/2010/main" val="815394144"/>
      </p:ext>
    </p:extLst>
  </p:cSld>
  <p:clrMapOvr>
    <a:masterClrMapping/>
  </p:clrMapOvr>
  <p:transition xmlns:p14="http://schemas.microsoft.com/office/powerpoint/2010/main" spd="med">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0" y="0"/>
            <a:ext cx="9067800" cy="6629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44818237"/>
      </p:ext>
    </p:extLst>
  </p:cSld>
  <p:clrMapOvr>
    <a:masterClrMapping/>
  </p:clrMapOvr>
  <p:transition xmlns:p14="http://schemas.microsoft.com/office/powerpoint/2010/main" spd="med">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41986" name="Title Placeholder 1"/>
          <p:cNvSpPr>
            <a:spLocks noGrp="1"/>
          </p:cNvSpPr>
          <p:nvPr>
            <p:ph type="ctrTitle"/>
          </p:nvPr>
        </p:nvSpPr>
        <p:spPr>
          <a:xfrm>
            <a:off x="685800" y="3108325"/>
            <a:ext cx="7772400" cy="641350"/>
          </a:xfrm>
        </p:spPr>
        <p:txBody>
          <a:bodyPr/>
          <a:lstStyle>
            <a:lvl1pPr algn="ctr">
              <a:defRPr/>
            </a:lvl1pPr>
          </a:lstStyle>
          <a:p>
            <a:pPr lvl="0"/>
            <a:r>
              <a:rPr lang="en-US" noProof="0" smtClean="0"/>
              <a:t>Click to edit Master title style</a:t>
            </a:r>
          </a:p>
        </p:txBody>
      </p:sp>
      <p:sp>
        <p:nvSpPr>
          <p:cNvPr id="41987" name="Text Placeholder 2"/>
          <p:cNvSpPr>
            <a:spLocks noGrp="1"/>
          </p:cNvSpPr>
          <p:nvPr>
            <p:ph type="subTitle" idx="1"/>
          </p:nvPr>
        </p:nvSpPr>
        <p:spPr>
          <a:xfrm>
            <a:off x="1371600" y="4005263"/>
            <a:ext cx="6400800" cy="52546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lgn="ctr">
              <a:buFont typeface="Wingdings" pitchFamily="2" charset="2"/>
              <a:buNone/>
              <a:defRPr sz="2800"/>
            </a:lvl1pPr>
          </a:lstStyle>
          <a:p>
            <a:pPr lvl="0"/>
            <a:r>
              <a:rPr lang="en-US" noProof="0" smtClean="0"/>
              <a:t>Click to edit Master subtitle style</a:t>
            </a:r>
          </a:p>
        </p:txBody>
      </p:sp>
    </p:spTree>
    <p:extLst>
      <p:ext uri="{BB962C8B-B14F-4D97-AF65-F5344CB8AC3E}">
        <p14:creationId xmlns:p14="http://schemas.microsoft.com/office/powerpoint/2010/main" val="3201295932"/>
      </p:ext>
    </p:extLst>
  </p:cSld>
  <p:clrMapOvr>
    <a:masterClrMapping/>
  </p:clrMapOvr>
  <p:transition xmlns:p14="http://schemas.microsoft.com/office/powerpoint/2010/main" spd="med">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1986" name="Title Placeholder 1"/>
          <p:cNvSpPr>
            <a:spLocks noGrp="1"/>
          </p:cNvSpPr>
          <p:nvPr>
            <p:ph type="ctrTitle"/>
          </p:nvPr>
        </p:nvSpPr>
        <p:spPr>
          <a:xfrm>
            <a:off x="685800" y="3108325"/>
            <a:ext cx="7772400" cy="641350"/>
          </a:xfrm>
        </p:spPr>
        <p:txBody>
          <a:bodyPr/>
          <a:lstStyle>
            <a:lvl1pPr algn="ctr">
              <a:defRPr/>
            </a:lvl1pPr>
          </a:lstStyle>
          <a:p>
            <a:pPr lvl="0"/>
            <a:r>
              <a:rPr lang="en-US" noProof="0" smtClean="0"/>
              <a:t>Click to edit Master title style</a:t>
            </a:r>
          </a:p>
        </p:txBody>
      </p:sp>
      <p:sp>
        <p:nvSpPr>
          <p:cNvPr id="41987" name="Text Placeholder 2"/>
          <p:cNvSpPr>
            <a:spLocks noGrp="1"/>
          </p:cNvSpPr>
          <p:nvPr>
            <p:ph type="subTitle" idx="1"/>
          </p:nvPr>
        </p:nvSpPr>
        <p:spPr>
          <a:xfrm>
            <a:off x="1371600" y="4005263"/>
            <a:ext cx="6400800" cy="52546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lgn="ctr">
              <a:buFont typeface="Wingdings" pitchFamily="2" charset="2"/>
              <a:buNone/>
              <a:defRPr sz="2800"/>
            </a:lvl1pPr>
          </a:lstStyle>
          <a:p>
            <a:pPr lvl="0"/>
            <a:r>
              <a:rPr lang="en-US" noProof="0" smtClean="0"/>
              <a:t>Click to edit Master subtitle style</a:t>
            </a:r>
          </a:p>
        </p:txBody>
      </p:sp>
    </p:spTree>
    <p:extLst>
      <p:ext uri="{BB962C8B-B14F-4D97-AF65-F5344CB8AC3E}">
        <p14:creationId xmlns:p14="http://schemas.microsoft.com/office/powerpoint/2010/main" val="103926048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pPr>
              <a:defRPr/>
            </a:pPr>
            <a:fld id="{B66C280E-3DA0-447F-BCFA-149C408912DC}" type="datetimeFigureOut">
              <a:rPr lang="ja-JP" altLang="en-US" smtClean="0">
                <a:solidFill>
                  <a:srgbClr val="D6ECFF"/>
                </a:solidFill>
              </a:rPr>
              <a:pPr>
                <a:defRPr/>
              </a:pPr>
              <a:t>14/12/13</a:t>
            </a:fld>
            <a:endParaRPr lang="ja-JP" altLang="en-US">
              <a:solidFill>
                <a:srgbClr val="D6ECFF"/>
              </a:solidFill>
            </a:endParaRPr>
          </a:p>
        </p:txBody>
      </p:sp>
      <p:sp>
        <p:nvSpPr>
          <p:cNvPr id="3" name="フッター プレースホルダー 2"/>
          <p:cNvSpPr>
            <a:spLocks noGrp="1"/>
          </p:cNvSpPr>
          <p:nvPr>
            <p:ph type="ftr" sz="quarter" idx="11"/>
          </p:nvPr>
        </p:nvSpPr>
        <p:spPr/>
        <p:txBody>
          <a:bodyPr/>
          <a:lstStyle/>
          <a:p>
            <a:pPr>
              <a:defRPr/>
            </a:pPr>
            <a:endParaRPr lang="ja-JP" altLang="en-US">
              <a:solidFill>
                <a:srgbClr val="D6ECFF"/>
              </a:solidFill>
            </a:endParaRPr>
          </a:p>
        </p:txBody>
      </p:sp>
      <p:sp>
        <p:nvSpPr>
          <p:cNvPr id="4" name="スライド番号プレースホルダー 3"/>
          <p:cNvSpPr>
            <a:spLocks noGrp="1"/>
          </p:cNvSpPr>
          <p:nvPr>
            <p:ph type="sldNum" sz="quarter" idx="12"/>
          </p:nvPr>
        </p:nvSpPr>
        <p:spPr/>
        <p:txBody>
          <a:bodyPr/>
          <a:lstStyle/>
          <a:p>
            <a:pPr>
              <a:defRPr/>
            </a:pPr>
            <a:fld id="{214D0CE7-B234-4AD9-AE77-FCA620033432}" type="slidenum">
              <a:rPr lang="ja-JP" altLang="en-US" smtClean="0">
                <a:solidFill>
                  <a:srgbClr val="D6ECFF"/>
                </a:solidFill>
              </a:rPr>
              <a:pPr>
                <a:defRPr/>
              </a:pPr>
              <a:t>‹#›</a:t>
            </a:fld>
            <a:endParaRPr lang="ja-JP" altLang="en-US">
              <a:solidFill>
                <a:srgbClr val="D6ECFF"/>
              </a:solidFill>
            </a:endParaRPr>
          </a:p>
        </p:txBody>
      </p:sp>
    </p:spTree>
    <p:extLst>
      <p:ext uri="{BB962C8B-B14F-4D97-AF65-F5344CB8AC3E}">
        <p14:creationId xmlns:p14="http://schemas.microsoft.com/office/powerpoint/2010/main" val="21561488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57485173"/>
      </p:ext>
    </p:extLst>
  </p:cSld>
  <p:clrMapOvr>
    <a:masterClrMapping/>
  </p:clrMapOvr>
  <p:transition xmlns:p14="http://schemas.microsoft.com/office/powerpoint/2010/main" spd="med">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801878284"/>
      </p:ext>
    </p:extLst>
  </p:cSld>
  <p:clrMapOvr>
    <a:masterClrMapping/>
  </p:clrMapOvr>
  <p:transition xmlns:p14="http://schemas.microsoft.com/office/powerpoint/2010/main" spd="med">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228600" y="1219200"/>
            <a:ext cx="42672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219200"/>
            <a:ext cx="42672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08281654"/>
      </p:ext>
    </p:extLst>
  </p:cSld>
  <p:clrMapOvr>
    <a:masterClrMapping/>
  </p:clrMapOvr>
  <p:transition xmlns:p14="http://schemas.microsoft.com/office/powerpoint/2010/main" spd="med">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61007639"/>
      </p:ext>
    </p:extLst>
  </p:cSld>
  <p:clrMapOvr>
    <a:masterClrMapping/>
  </p:clrMapOvr>
  <p:transition xmlns:p14="http://schemas.microsoft.com/office/powerpoint/2010/main" spd="med">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74261009"/>
      </p:ext>
    </p:extLst>
  </p:cSld>
  <p:clrMapOvr>
    <a:masterClrMapping/>
  </p:clrMapOvr>
  <p:transition xmlns:p14="http://schemas.microsoft.com/office/powerpoint/2010/main" spd="med">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1070233"/>
      </p:ext>
    </p:extLst>
  </p:cSld>
  <p:clrMapOvr>
    <a:masterClrMapping/>
  </p:clrMapOvr>
  <p:transition xmlns:p14="http://schemas.microsoft.com/office/powerpoint/2010/main" spd="med">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50700288"/>
      </p:ext>
    </p:extLst>
  </p:cSld>
  <p:clrMapOvr>
    <a:masterClrMapping/>
  </p:clrMapOvr>
  <p:transition xmlns:p14="http://schemas.microsoft.com/office/powerpoint/2010/main" spd="med">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77991629"/>
      </p:ext>
    </p:extLst>
  </p:cSld>
  <p:clrMapOvr>
    <a:masterClrMapping/>
  </p:clrMapOvr>
  <p:transition xmlns:p14="http://schemas.microsoft.com/office/powerpoint/2010/main" spd="med">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4548949"/>
      </p:ext>
    </p:extLst>
  </p:cSld>
  <p:clrMapOvr>
    <a:masterClrMapping/>
  </p:clrMapOvr>
  <p:transition xmlns:p14="http://schemas.microsoft.com/office/powerpoint/2010/main" spd="med">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0"/>
            <a:ext cx="2266950" cy="6629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648450" cy="6629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98890255"/>
      </p:ext>
    </p:extLst>
  </p:cSld>
  <p:clrMapOvr>
    <a:masterClrMapping/>
  </p:clrMapOvr>
  <p:transition xmlns:p14="http://schemas.microsoft.com/office/powerpoint/2010/mai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pPr fontAlgn="base">
              <a:spcBef>
                <a:spcPct val="0"/>
              </a:spcBef>
              <a:spcAft>
                <a:spcPct val="0"/>
              </a:spcAft>
              <a:defRPr/>
            </a:pPr>
            <a:fld id="{43B01C09-8464-4F0C-AFD6-2A750AFD8960}" type="datetimeFigureOut">
              <a:rPr lang="ja-JP" altLang="en-US" smtClean="0">
                <a:solidFill>
                  <a:srgbClr val="D6ECFF"/>
                </a:solidFill>
                <a:effectLst>
                  <a:outerShdw blurRad="38100" dist="38100" dir="2700000" algn="tl">
                    <a:srgbClr val="000000">
                      <a:alpha val="43137"/>
                    </a:srgbClr>
                  </a:outerShdw>
                </a:effectLst>
                <a:latin typeface="Times New Roman" pitchFamily="18" charset="0"/>
              </a:rPr>
              <a:pPr fontAlgn="base">
                <a:spcBef>
                  <a:spcPct val="0"/>
                </a:spcBef>
                <a:spcAft>
                  <a:spcPct val="0"/>
                </a:spcAft>
                <a:defRPr/>
              </a:pPr>
              <a:t>14/12/13</a:t>
            </a:fld>
            <a:endParaRPr lang="ja-JP" altLang="en-US">
              <a:solidFill>
                <a:srgbClr val="D6ECFF"/>
              </a:solidFill>
              <a:effectLst>
                <a:outerShdw blurRad="38100" dist="38100" dir="2700000" algn="tl">
                  <a:srgbClr val="000000">
                    <a:alpha val="43137"/>
                  </a:srgbClr>
                </a:outerShdw>
              </a:effectLst>
              <a:latin typeface="Times New Roman" pitchFamily="18" charset="0"/>
            </a:endParaRPr>
          </a:p>
        </p:txBody>
      </p:sp>
      <p:sp>
        <p:nvSpPr>
          <p:cNvPr id="6" name="フッター プレースホルダー 5"/>
          <p:cNvSpPr>
            <a:spLocks noGrp="1"/>
          </p:cNvSpPr>
          <p:nvPr>
            <p:ph type="ftr" sz="quarter" idx="11"/>
          </p:nvPr>
        </p:nvSpPr>
        <p:spPr/>
        <p:txBody>
          <a:bodyPr/>
          <a:lstStyle/>
          <a:p>
            <a:pPr fontAlgn="base">
              <a:spcBef>
                <a:spcPct val="0"/>
              </a:spcBef>
              <a:spcAft>
                <a:spcPct val="0"/>
              </a:spcAft>
              <a:defRPr/>
            </a:pPr>
            <a:endParaRPr lang="ja-JP" altLang="en-US">
              <a:solidFill>
                <a:srgbClr val="D6ECFF"/>
              </a:solidFill>
              <a:effectLst>
                <a:outerShdw blurRad="38100" dist="38100" dir="2700000" algn="tl">
                  <a:srgbClr val="000000">
                    <a:alpha val="43137"/>
                  </a:srgbClr>
                </a:outerShdw>
              </a:effectLst>
              <a:latin typeface="Times New Roman" pitchFamily="18" charset="0"/>
            </a:endParaRPr>
          </a:p>
        </p:txBody>
      </p:sp>
      <p:sp>
        <p:nvSpPr>
          <p:cNvPr id="7" name="スライド番号プレースホルダー 6"/>
          <p:cNvSpPr>
            <a:spLocks noGrp="1"/>
          </p:cNvSpPr>
          <p:nvPr>
            <p:ph type="sldNum" sz="quarter" idx="12"/>
          </p:nvPr>
        </p:nvSpPr>
        <p:spPr/>
        <p:txBody>
          <a:bodyPr/>
          <a:lstStyle/>
          <a:p>
            <a:pPr fontAlgn="base">
              <a:spcBef>
                <a:spcPct val="0"/>
              </a:spcBef>
              <a:spcAft>
                <a:spcPct val="0"/>
              </a:spcAft>
              <a:defRPr/>
            </a:pPr>
            <a:fld id="{957C19BC-4A76-42BD-927F-0934856C531B}" type="slidenum">
              <a:rPr lang="ja-JP" altLang="en-US" smtClean="0">
                <a:solidFill>
                  <a:srgbClr val="D6ECFF"/>
                </a:solidFill>
                <a:effectLst>
                  <a:outerShdw blurRad="38100" dist="38100" dir="2700000" algn="tl">
                    <a:srgbClr val="000000">
                      <a:alpha val="43137"/>
                    </a:srgbClr>
                  </a:outerShdw>
                </a:effectLst>
                <a:latin typeface="Times New Roman" pitchFamily="18" charset="0"/>
              </a:rPr>
              <a:pPr fontAlgn="base">
                <a:spcBef>
                  <a:spcPct val="0"/>
                </a:spcBef>
                <a:spcAft>
                  <a:spcPct val="0"/>
                </a:spcAft>
                <a:defRPr/>
              </a:pPr>
              <a:t>‹#›</a:t>
            </a:fld>
            <a:endParaRPr lang="ja-JP" altLang="en-US">
              <a:solidFill>
                <a:srgbClr val="D6ECFF"/>
              </a:solidFill>
              <a:effectLst>
                <a:outerShdw blurRad="38100" dist="38100" dir="2700000" algn="tl">
                  <a:srgbClr val="000000">
                    <a:alpha val="43137"/>
                  </a:srgbClr>
                </a:outerShdw>
              </a:effectLst>
              <a:latin typeface="Times New Roman" pitchFamily="18" charset="0"/>
            </a:endParaRPr>
          </a:p>
        </p:txBody>
      </p:sp>
    </p:spTree>
    <p:extLst>
      <p:ext uri="{BB962C8B-B14F-4D97-AF65-F5344CB8AC3E}">
        <p14:creationId xmlns:p14="http://schemas.microsoft.com/office/powerpoint/2010/main" val="38819925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067800" cy="64135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228600" y="1219200"/>
            <a:ext cx="8686800" cy="5410200"/>
          </a:xfrm>
        </p:spPr>
        <p:txBody>
          <a:bodyPr/>
          <a:lstStyle/>
          <a:p>
            <a:pPr lvl="0"/>
            <a:endParaRPr lang="en-US" noProof="0" smtClean="0"/>
          </a:p>
        </p:txBody>
      </p:sp>
    </p:spTree>
    <p:extLst>
      <p:ext uri="{BB962C8B-B14F-4D97-AF65-F5344CB8AC3E}">
        <p14:creationId xmlns:p14="http://schemas.microsoft.com/office/powerpoint/2010/main" val="2746431808"/>
      </p:ext>
    </p:extLst>
  </p:cSld>
  <p:clrMapOvr>
    <a:masterClrMapping/>
  </p:clrMapOvr>
  <p:transition xmlns:p14="http://schemas.microsoft.com/office/powerpoint/2010/main" spd="med">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0" y="0"/>
            <a:ext cx="9067800" cy="64135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228600" y="1219200"/>
            <a:ext cx="42672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219200"/>
            <a:ext cx="42672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228600" y="4000500"/>
            <a:ext cx="42672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000500"/>
            <a:ext cx="42672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21863967"/>
      </p:ext>
    </p:extLst>
  </p:cSld>
  <p:clrMapOvr>
    <a:masterClrMapping/>
  </p:clrMapOvr>
  <p:transition xmlns:p14="http://schemas.microsoft.com/office/powerpoint/2010/main" spd="med">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067800" cy="64135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228600" y="1219200"/>
            <a:ext cx="8686800" cy="5410200"/>
          </a:xfrm>
        </p:spPr>
        <p:txBody>
          <a:bodyPr/>
          <a:lstStyle/>
          <a:p>
            <a:pPr lvl="0"/>
            <a:endParaRPr lang="en-US" noProof="0" dirty="0" smtClean="0"/>
          </a:p>
        </p:txBody>
      </p:sp>
    </p:spTree>
    <p:extLst>
      <p:ext uri="{BB962C8B-B14F-4D97-AF65-F5344CB8AC3E}">
        <p14:creationId xmlns:p14="http://schemas.microsoft.com/office/powerpoint/2010/main" val="775270124"/>
      </p:ext>
    </p:extLst>
  </p:cSld>
  <p:clrMapOvr>
    <a:masterClrMapping/>
  </p:clrMapOvr>
  <p:transition xmlns:p14="http://schemas.microsoft.com/office/powerpoint/2010/main" spd="med">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7239000" cy="990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219200"/>
            <a:ext cx="4267200" cy="5410200"/>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quarter" idx="2"/>
          </p:nvPr>
        </p:nvSpPr>
        <p:spPr>
          <a:xfrm>
            <a:off x="4648200" y="1219200"/>
            <a:ext cx="4267200" cy="26289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000500"/>
            <a:ext cx="4267200" cy="26289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7455049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0" y="0"/>
            <a:ext cx="9067800" cy="6629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11058349"/>
      </p:ext>
    </p:extLst>
  </p:cSld>
  <p:clrMapOvr>
    <a:masterClrMapping/>
  </p:clrMapOvr>
  <p:transition xmlns:p14="http://schemas.microsoft.com/office/powerpoint/2010/main" spd="med">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7" name="Chart Placeholder 6"/>
          <p:cNvSpPr>
            <a:spLocks noGrp="1"/>
          </p:cNvSpPr>
          <p:nvPr>
            <p:ph type="chart" sz="quarter" idx="12"/>
          </p:nvPr>
        </p:nvSpPr>
        <p:spPr>
          <a:xfrm>
            <a:off x="457200" y="1219200"/>
            <a:ext cx="8229600" cy="3886200"/>
          </a:xfrm>
        </p:spPr>
        <p:txBody>
          <a:bodyPr/>
          <a:lstStyle/>
          <a:p>
            <a:pPr lvl="0"/>
            <a:r>
              <a:rPr lang="en-US" noProof="0" dirty="0" smtClean="0"/>
              <a:t>Click icon to add chart</a:t>
            </a:r>
            <a:endParaRPr lang="en-US" noProof="0" dirty="0"/>
          </a:p>
        </p:txBody>
      </p:sp>
      <p:sp>
        <p:nvSpPr>
          <p:cNvPr id="9" name="Table Placeholder 8"/>
          <p:cNvSpPr>
            <a:spLocks noGrp="1"/>
          </p:cNvSpPr>
          <p:nvPr>
            <p:ph type="tbl" sz="quarter" idx="13"/>
          </p:nvPr>
        </p:nvSpPr>
        <p:spPr>
          <a:xfrm>
            <a:off x="224028" y="5181600"/>
            <a:ext cx="8695944" cy="978408"/>
          </a:xfrm>
        </p:spPr>
        <p:txBody>
          <a:bodyPr/>
          <a:lstStyle/>
          <a:p>
            <a:pPr lvl="0"/>
            <a:r>
              <a:rPr lang="en-US" noProof="0" dirty="0" smtClean="0"/>
              <a:t>Click icon to add table</a:t>
            </a:r>
            <a:endParaRPr lang="en-US" noProof="0" dirty="0"/>
          </a:p>
        </p:txBody>
      </p:sp>
      <p:sp>
        <p:nvSpPr>
          <p:cNvPr id="5" name="Footer Placeholder 4"/>
          <p:cNvSpPr>
            <a:spLocks noGrp="1"/>
          </p:cNvSpPr>
          <p:nvPr>
            <p:ph type="ftr" sz="quarter" idx="14"/>
          </p:nvPr>
        </p:nvSpPr>
        <p:spPr>
          <a:xfrm>
            <a:off x="2381250" y="6318250"/>
            <a:ext cx="4464050" cy="393700"/>
          </a:xfrm>
          <a:prstGeom prst="rect">
            <a:avLst/>
          </a:prstGeom>
        </p:spPr>
        <p:txBody>
          <a:bodyPr/>
          <a:lstStyle>
            <a:lvl1pPr fontAlgn="auto">
              <a:spcBef>
                <a:spcPts val="0"/>
              </a:spcBef>
              <a:spcAft>
                <a:spcPts val="0"/>
              </a:spcAft>
              <a:defRPr dirty="0">
                <a:solidFill>
                  <a:srgbClr val="FFFFFF"/>
                </a:solidFill>
                <a:latin typeface="Arial"/>
              </a:defRPr>
            </a:lvl1pPr>
          </a:lstStyle>
          <a:p>
            <a:pPr>
              <a:defRPr/>
            </a:pPr>
            <a:endParaRPr kumimoji="0" lang="en-US"/>
          </a:p>
        </p:txBody>
      </p:sp>
    </p:spTree>
    <p:extLst>
      <p:ext uri="{BB962C8B-B14F-4D97-AF65-F5344CB8AC3E}">
        <p14:creationId xmlns:p14="http://schemas.microsoft.com/office/powerpoint/2010/main" val="3802833589"/>
      </p:ext>
    </p:extLst>
  </p:cSld>
  <p:clrMapOvr>
    <a:masterClrMapping/>
  </p:clrMapOvr>
  <p:transition xmlns:p14="http://schemas.microsoft.com/office/powerpoint/2010/main">
    <p:wipe dir="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1986" name="Title Placeholder 1"/>
          <p:cNvSpPr>
            <a:spLocks noGrp="1"/>
          </p:cNvSpPr>
          <p:nvPr>
            <p:ph type="ctrTitle"/>
          </p:nvPr>
        </p:nvSpPr>
        <p:spPr>
          <a:xfrm>
            <a:off x="685800" y="3108325"/>
            <a:ext cx="7772400" cy="641350"/>
          </a:xfrm>
        </p:spPr>
        <p:txBody>
          <a:bodyPr/>
          <a:lstStyle>
            <a:lvl1pPr algn="ctr">
              <a:defRPr/>
            </a:lvl1pPr>
          </a:lstStyle>
          <a:p>
            <a:pPr lvl="0"/>
            <a:r>
              <a:rPr lang="en-US" noProof="0" smtClean="0"/>
              <a:t>Click to edit Master title style</a:t>
            </a:r>
          </a:p>
        </p:txBody>
      </p:sp>
      <p:sp>
        <p:nvSpPr>
          <p:cNvPr id="41987" name="Text Placeholder 2"/>
          <p:cNvSpPr>
            <a:spLocks noGrp="1"/>
          </p:cNvSpPr>
          <p:nvPr>
            <p:ph type="subTitle" idx="1"/>
          </p:nvPr>
        </p:nvSpPr>
        <p:spPr>
          <a:xfrm>
            <a:off x="1371600" y="4005263"/>
            <a:ext cx="6400800" cy="52546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lgn="ctr">
              <a:buFont typeface="Wingdings" pitchFamily="2" charset="2"/>
              <a:buNone/>
              <a:defRPr sz="2800"/>
            </a:lvl1pPr>
          </a:lstStyle>
          <a:p>
            <a:pPr lvl="0"/>
            <a:r>
              <a:rPr lang="en-US" noProof="0" smtClean="0"/>
              <a:t>Click to edit Master subtitle style</a:t>
            </a:r>
          </a:p>
        </p:txBody>
      </p:sp>
    </p:spTree>
    <p:extLst>
      <p:ext uri="{BB962C8B-B14F-4D97-AF65-F5344CB8AC3E}">
        <p14:creationId xmlns:p14="http://schemas.microsoft.com/office/powerpoint/2010/main" val="365672023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98172567"/>
      </p:ext>
    </p:extLst>
  </p:cSld>
  <p:clrMapOvr>
    <a:masterClrMapping/>
  </p:clrMapOvr>
  <p:transition xmlns:p14="http://schemas.microsoft.com/office/powerpoint/2010/main" spd="med">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254547226"/>
      </p:ext>
    </p:extLst>
  </p:cSld>
  <p:clrMapOvr>
    <a:masterClrMapping/>
  </p:clrMapOvr>
  <p:transition xmlns:p14="http://schemas.microsoft.com/office/powerpoint/2010/main" spd="med">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228600" y="1219200"/>
            <a:ext cx="42672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219200"/>
            <a:ext cx="42672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01463885"/>
      </p:ext>
    </p:extLst>
  </p:cSld>
  <p:clrMapOvr>
    <a:masterClrMapping/>
  </p:clrMapOvr>
  <p:transition xmlns:p14="http://schemas.microsoft.com/office/powerpoint/2010/mai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smtClean="0"/>
              <a:t>アイコンをクリックして図を追加</a:t>
            </a:r>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pPr>
              <a:defRPr/>
            </a:pPr>
            <a:fld id="{F0BC7BDC-C4E8-4D68-9949-557834A5E2A2}" type="datetimeFigureOut">
              <a:rPr lang="ja-JP" altLang="en-US" smtClean="0">
                <a:solidFill>
                  <a:srgbClr val="D6ECFF"/>
                </a:solidFill>
              </a:rPr>
              <a:pPr>
                <a:defRPr/>
              </a:pPr>
              <a:t>14/12/13</a:t>
            </a:fld>
            <a:endParaRPr lang="ja-JP" altLang="en-US">
              <a:solidFill>
                <a:srgbClr val="D6ECFF"/>
              </a:solidFill>
            </a:endParaRPr>
          </a:p>
        </p:txBody>
      </p:sp>
      <p:sp>
        <p:nvSpPr>
          <p:cNvPr id="6" name="フッター プレースホルダー 5"/>
          <p:cNvSpPr>
            <a:spLocks noGrp="1"/>
          </p:cNvSpPr>
          <p:nvPr>
            <p:ph type="ftr" sz="quarter" idx="11"/>
          </p:nvPr>
        </p:nvSpPr>
        <p:spPr/>
        <p:txBody>
          <a:bodyPr/>
          <a:lstStyle/>
          <a:p>
            <a:pPr>
              <a:defRPr/>
            </a:pPr>
            <a:endParaRPr lang="ja-JP" altLang="en-US">
              <a:solidFill>
                <a:srgbClr val="D6ECFF"/>
              </a:solidFill>
            </a:endParaRPr>
          </a:p>
        </p:txBody>
      </p:sp>
      <p:sp>
        <p:nvSpPr>
          <p:cNvPr id="7" name="スライド番号プレースホルダー 6"/>
          <p:cNvSpPr>
            <a:spLocks noGrp="1"/>
          </p:cNvSpPr>
          <p:nvPr>
            <p:ph type="sldNum" sz="quarter" idx="12"/>
          </p:nvPr>
        </p:nvSpPr>
        <p:spPr/>
        <p:txBody>
          <a:bodyPr/>
          <a:lstStyle/>
          <a:p>
            <a:pPr>
              <a:defRPr/>
            </a:pPr>
            <a:fld id="{5C82A0B1-676C-490C-B472-C55A9E3003E6}" type="slidenum">
              <a:rPr lang="ja-JP" altLang="en-US" smtClean="0">
                <a:solidFill>
                  <a:srgbClr val="D6ECFF"/>
                </a:solidFill>
              </a:rPr>
              <a:pPr>
                <a:defRPr/>
              </a:pPr>
              <a:t>‹#›</a:t>
            </a:fld>
            <a:endParaRPr lang="ja-JP" altLang="en-US">
              <a:solidFill>
                <a:srgbClr val="D6ECFF"/>
              </a:solidFill>
            </a:endParaRPr>
          </a:p>
        </p:txBody>
      </p:sp>
    </p:spTree>
    <p:extLst>
      <p:ext uri="{BB962C8B-B14F-4D97-AF65-F5344CB8AC3E}">
        <p14:creationId xmlns:p14="http://schemas.microsoft.com/office/powerpoint/2010/main" val="18018500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64038537"/>
      </p:ext>
    </p:extLst>
  </p:cSld>
  <p:clrMapOvr>
    <a:masterClrMapping/>
  </p:clrMapOvr>
  <p:transition xmlns:p14="http://schemas.microsoft.com/office/powerpoint/2010/main" spd="med">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09906978"/>
      </p:ext>
    </p:extLst>
  </p:cSld>
  <p:clrMapOvr>
    <a:masterClrMapping/>
  </p:clrMapOvr>
  <p:transition xmlns:p14="http://schemas.microsoft.com/office/powerpoint/2010/main" spd="med">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7162502"/>
      </p:ext>
    </p:extLst>
  </p:cSld>
  <p:clrMapOvr>
    <a:masterClrMapping/>
  </p:clrMapOvr>
  <p:transition xmlns:p14="http://schemas.microsoft.com/office/powerpoint/2010/main" spd="med">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5412498"/>
      </p:ext>
    </p:extLst>
  </p:cSld>
  <p:clrMapOvr>
    <a:masterClrMapping/>
  </p:clrMapOvr>
  <p:transition xmlns:p14="http://schemas.microsoft.com/office/powerpoint/2010/main" spd="med">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97689623"/>
      </p:ext>
    </p:extLst>
  </p:cSld>
  <p:clrMapOvr>
    <a:masterClrMapping/>
  </p:clrMapOvr>
  <p:transition xmlns:p14="http://schemas.microsoft.com/office/powerpoint/2010/main" spd="med">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74323793"/>
      </p:ext>
    </p:extLst>
  </p:cSld>
  <p:clrMapOvr>
    <a:masterClrMapping/>
  </p:clrMapOvr>
  <p:transition xmlns:p14="http://schemas.microsoft.com/office/powerpoint/2010/main" spd="med">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0"/>
            <a:ext cx="2266950" cy="6629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648450" cy="6629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60921640"/>
      </p:ext>
    </p:extLst>
  </p:cSld>
  <p:clrMapOvr>
    <a:masterClrMapping/>
  </p:clrMapOvr>
  <p:transition xmlns:p14="http://schemas.microsoft.com/office/powerpoint/2010/main" spd="med">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067800" cy="64135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228600" y="1219200"/>
            <a:ext cx="8686800" cy="5410200"/>
          </a:xfrm>
        </p:spPr>
        <p:txBody>
          <a:bodyPr/>
          <a:lstStyle/>
          <a:p>
            <a:pPr lvl="0"/>
            <a:endParaRPr lang="en-US" noProof="0" smtClean="0"/>
          </a:p>
        </p:txBody>
      </p:sp>
    </p:spTree>
    <p:extLst>
      <p:ext uri="{BB962C8B-B14F-4D97-AF65-F5344CB8AC3E}">
        <p14:creationId xmlns:p14="http://schemas.microsoft.com/office/powerpoint/2010/main" val="2356601490"/>
      </p:ext>
    </p:extLst>
  </p:cSld>
  <p:clrMapOvr>
    <a:masterClrMapping/>
  </p:clrMapOvr>
  <p:transition xmlns:p14="http://schemas.microsoft.com/office/powerpoint/2010/main" spd="med">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0" y="0"/>
            <a:ext cx="9067800" cy="64135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228600" y="1219200"/>
            <a:ext cx="42672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219200"/>
            <a:ext cx="42672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228600" y="4000500"/>
            <a:ext cx="42672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000500"/>
            <a:ext cx="42672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03672837"/>
      </p:ext>
    </p:extLst>
  </p:cSld>
  <p:clrMapOvr>
    <a:masterClrMapping/>
  </p:clrMapOvr>
  <p:transition xmlns:p14="http://schemas.microsoft.com/office/powerpoint/2010/main" spd="med">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067800" cy="64135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228600" y="1219200"/>
            <a:ext cx="8686800" cy="5410200"/>
          </a:xfrm>
        </p:spPr>
        <p:txBody>
          <a:bodyPr/>
          <a:lstStyle/>
          <a:p>
            <a:pPr lvl="0"/>
            <a:endParaRPr lang="en-US" noProof="0" dirty="0" smtClean="0"/>
          </a:p>
        </p:txBody>
      </p:sp>
    </p:spTree>
    <p:extLst>
      <p:ext uri="{BB962C8B-B14F-4D97-AF65-F5344CB8AC3E}">
        <p14:creationId xmlns:p14="http://schemas.microsoft.com/office/powerpoint/2010/main" val="3584164266"/>
      </p:ext>
    </p:extLst>
  </p:cSld>
  <p:clrMapOvr>
    <a:masterClrMapping/>
  </p:clrMapOvr>
  <p:transition xmlns:p14="http://schemas.microsoft.com/office/powerpoint/2010/main" spd="med">
    <p:fad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37.xml"/><Relationship Id="rId12" Type="http://schemas.openxmlformats.org/officeDocument/2006/relationships/theme" Target="../theme/theme10.xml"/><Relationship Id="rId1" Type="http://schemas.openxmlformats.org/officeDocument/2006/relationships/slideLayout" Target="../slideLayouts/slideLayout127.xml"/><Relationship Id="rId2" Type="http://schemas.openxmlformats.org/officeDocument/2006/relationships/slideLayout" Target="../slideLayouts/slideLayout128.xml"/><Relationship Id="rId3" Type="http://schemas.openxmlformats.org/officeDocument/2006/relationships/slideLayout" Target="../slideLayouts/slideLayout129.xml"/><Relationship Id="rId4" Type="http://schemas.openxmlformats.org/officeDocument/2006/relationships/slideLayout" Target="../slideLayouts/slideLayout130.xml"/><Relationship Id="rId5" Type="http://schemas.openxmlformats.org/officeDocument/2006/relationships/slideLayout" Target="../slideLayouts/slideLayout131.xml"/><Relationship Id="rId6" Type="http://schemas.openxmlformats.org/officeDocument/2006/relationships/slideLayout" Target="../slideLayouts/slideLayout132.xml"/><Relationship Id="rId7" Type="http://schemas.openxmlformats.org/officeDocument/2006/relationships/slideLayout" Target="../slideLayouts/slideLayout133.xml"/><Relationship Id="rId8" Type="http://schemas.openxmlformats.org/officeDocument/2006/relationships/slideLayout" Target="../slideLayouts/slideLayout134.xml"/><Relationship Id="rId9" Type="http://schemas.openxmlformats.org/officeDocument/2006/relationships/slideLayout" Target="../slideLayouts/slideLayout135.xml"/><Relationship Id="rId10" Type="http://schemas.openxmlformats.org/officeDocument/2006/relationships/slideLayout" Target="../slideLayouts/slideLayout136.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48.xml"/><Relationship Id="rId12" Type="http://schemas.openxmlformats.org/officeDocument/2006/relationships/theme" Target="../theme/theme11.xml"/><Relationship Id="rId1" Type="http://schemas.openxmlformats.org/officeDocument/2006/relationships/slideLayout" Target="../slideLayouts/slideLayout138.xml"/><Relationship Id="rId2" Type="http://schemas.openxmlformats.org/officeDocument/2006/relationships/slideLayout" Target="../slideLayouts/slideLayout139.xml"/><Relationship Id="rId3" Type="http://schemas.openxmlformats.org/officeDocument/2006/relationships/slideLayout" Target="../slideLayouts/slideLayout140.xml"/><Relationship Id="rId4" Type="http://schemas.openxmlformats.org/officeDocument/2006/relationships/slideLayout" Target="../slideLayouts/slideLayout141.xml"/><Relationship Id="rId5" Type="http://schemas.openxmlformats.org/officeDocument/2006/relationships/slideLayout" Target="../slideLayouts/slideLayout142.xml"/><Relationship Id="rId6" Type="http://schemas.openxmlformats.org/officeDocument/2006/relationships/slideLayout" Target="../slideLayouts/slideLayout143.xml"/><Relationship Id="rId7" Type="http://schemas.openxmlformats.org/officeDocument/2006/relationships/slideLayout" Target="../slideLayouts/slideLayout144.xml"/><Relationship Id="rId8" Type="http://schemas.openxmlformats.org/officeDocument/2006/relationships/slideLayout" Target="../slideLayouts/slideLayout145.xml"/><Relationship Id="rId9" Type="http://schemas.openxmlformats.org/officeDocument/2006/relationships/slideLayout" Target="../slideLayouts/slideLayout146.xml"/><Relationship Id="rId10" Type="http://schemas.openxmlformats.org/officeDocument/2006/relationships/slideLayout" Target="../slideLayouts/slideLayout147.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59.xml"/><Relationship Id="rId12" Type="http://schemas.openxmlformats.org/officeDocument/2006/relationships/theme" Target="../theme/theme12.xml"/><Relationship Id="rId1" Type="http://schemas.openxmlformats.org/officeDocument/2006/relationships/slideLayout" Target="../slideLayouts/slideLayout149.xml"/><Relationship Id="rId2" Type="http://schemas.openxmlformats.org/officeDocument/2006/relationships/slideLayout" Target="../slideLayouts/slideLayout150.xml"/><Relationship Id="rId3" Type="http://schemas.openxmlformats.org/officeDocument/2006/relationships/slideLayout" Target="../slideLayouts/slideLayout151.xml"/><Relationship Id="rId4" Type="http://schemas.openxmlformats.org/officeDocument/2006/relationships/slideLayout" Target="../slideLayouts/slideLayout152.xml"/><Relationship Id="rId5" Type="http://schemas.openxmlformats.org/officeDocument/2006/relationships/slideLayout" Target="../slideLayouts/slideLayout153.xml"/><Relationship Id="rId6" Type="http://schemas.openxmlformats.org/officeDocument/2006/relationships/slideLayout" Target="../slideLayouts/slideLayout154.xml"/><Relationship Id="rId7" Type="http://schemas.openxmlformats.org/officeDocument/2006/relationships/slideLayout" Target="../slideLayouts/slideLayout155.xml"/><Relationship Id="rId8" Type="http://schemas.openxmlformats.org/officeDocument/2006/relationships/slideLayout" Target="../slideLayouts/slideLayout156.xml"/><Relationship Id="rId9" Type="http://schemas.openxmlformats.org/officeDocument/2006/relationships/slideLayout" Target="../slideLayouts/slideLayout157.xml"/><Relationship Id="rId10" Type="http://schemas.openxmlformats.org/officeDocument/2006/relationships/slideLayout" Target="../slideLayouts/slideLayout158.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70.xml"/><Relationship Id="rId12" Type="http://schemas.openxmlformats.org/officeDocument/2006/relationships/slideLayout" Target="../slideLayouts/slideLayout171.xml"/><Relationship Id="rId13" Type="http://schemas.openxmlformats.org/officeDocument/2006/relationships/slideLayout" Target="../slideLayouts/slideLayout172.xml"/><Relationship Id="rId14" Type="http://schemas.openxmlformats.org/officeDocument/2006/relationships/theme" Target="../theme/theme13.xml"/><Relationship Id="rId1" Type="http://schemas.openxmlformats.org/officeDocument/2006/relationships/slideLayout" Target="../slideLayouts/slideLayout160.xml"/><Relationship Id="rId2" Type="http://schemas.openxmlformats.org/officeDocument/2006/relationships/slideLayout" Target="../slideLayouts/slideLayout161.xml"/><Relationship Id="rId3" Type="http://schemas.openxmlformats.org/officeDocument/2006/relationships/slideLayout" Target="../slideLayouts/slideLayout162.xml"/><Relationship Id="rId4" Type="http://schemas.openxmlformats.org/officeDocument/2006/relationships/slideLayout" Target="../slideLayouts/slideLayout163.xml"/><Relationship Id="rId5" Type="http://schemas.openxmlformats.org/officeDocument/2006/relationships/slideLayout" Target="../slideLayouts/slideLayout164.xml"/><Relationship Id="rId6" Type="http://schemas.openxmlformats.org/officeDocument/2006/relationships/slideLayout" Target="../slideLayouts/slideLayout165.xml"/><Relationship Id="rId7" Type="http://schemas.openxmlformats.org/officeDocument/2006/relationships/slideLayout" Target="../slideLayouts/slideLayout166.xml"/><Relationship Id="rId8" Type="http://schemas.openxmlformats.org/officeDocument/2006/relationships/slideLayout" Target="../slideLayouts/slideLayout167.xml"/><Relationship Id="rId9" Type="http://schemas.openxmlformats.org/officeDocument/2006/relationships/slideLayout" Target="../slideLayouts/slideLayout168.xml"/><Relationship Id="rId10" Type="http://schemas.openxmlformats.org/officeDocument/2006/relationships/slideLayout" Target="../slideLayouts/slideLayout169.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83.xml"/><Relationship Id="rId12" Type="http://schemas.openxmlformats.org/officeDocument/2006/relationships/slideLayout" Target="../slideLayouts/slideLayout184.xml"/><Relationship Id="rId13" Type="http://schemas.openxmlformats.org/officeDocument/2006/relationships/theme" Target="../theme/theme14.xml"/><Relationship Id="rId1" Type="http://schemas.openxmlformats.org/officeDocument/2006/relationships/slideLayout" Target="../slideLayouts/slideLayout173.xml"/><Relationship Id="rId2" Type="http://schemas.openxmlformats.org/officeDocument/2006/relationships/slideLayout" Target="../slideLayouts/slideLayout174.xml"/><Relationship Id="rId3" Type="http://schemas.openxmlformats.org/officeDocument/2006/relationships/slideLayout" Target="../slideLayouts/slideLayout175.xml"/><Relationship Id="rId4" Type="http://schemas.openxmlformats.org/officeDocument/2006/relationships/slideLayout" Target="../slideLayouts/slideLayout176.xml"/><Relationship Id="rId5" Type="http://schemas.openxmlformats.org/officeDocument/2006/relationships/slideLayout" Target="../slideLayouts/slideLayout177.xml"/><Relationship Id="rId6" Type="http://schemas.openxmlformats.org/officeDocument/2006/relationships/slideLayout" Target="../slideLayouts/slideLayout178.xml"/><Relationship Id="rId7" Type="http://schemas.openxmlformats.org/officeDocument/2006/relationships/slideLayout" Target="../slideLayouts/slideLayout179.xml"/><Relationship Id="rId8" Type="http://schemas.openxmlformats.org/officeDocument/2006/relationships/slideLayout" Target="../slideLayouts/slideLayout180.xml"/><Relationship Id="rId9" Type="http://schemas.openxmlformats.org/officeDocument/2006/relationships/slideLayout" Target="../slideLayouts/slideLayout181.xml"/><Relationship Id="rId10" Type="http://schemas.openxmlformats.org/officeDocument/2006/relationships/slideLayout" Target="../slideLayouts/slideLayout182.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95.xml"/><Relationship Id="rId12" Type="http://schemas.openxmlformats.org/officeDocument/2006/relationships/slideLayout" Target="../slideLayouts/slideLayout196.xml"/><Relationship Id="rId13" Type="http://schemas.openxmlformats.org/officeDocument/2006/relationships/slideLayout" Target="../slideLayouts/slideLayout197.xml"/><Relationship Id="rId14" Type="http://schemas.openxmlformats.org/officeDocument/2006/relationships/theme" Target="../theme/theme15.xml"/><Relationship Id="rId1" Type="http://schemas.openxmlformats.org/officeDocument/2006/relationships/slideLayout" Target="../slideLayouts/slideLayout185.xml"/><Relationship Id="rId2" Type="http://schemas.openxmlformats.org/officeDocument/2006/relationships/slideLayout" Target="../slideLayouts/slideLayout186.xml"/><Relationship Id="rId3" Type="http://schemas.openxmlformats.org/officeDocument/2006/relationships/slideLayout" Target="../slideLayouts/slideLayout187.xml"/><Relationship Id="rId4" Type="http://schemas.openxmlformats.org/officeDocument/2006/relationships/slideLayout" Target="../slideLayouts/slideLayout188.xml"/><Relationship Id="rId5" Type="http://schemas.openxmlformats.org/officeDocument/2006/relationships/slideLayout" Target="../slideLayouts/slideLayout189.xml"/><Relationship Id="rId6" Type="http://schemas.openxmlformats.org/officeDocument/2006/relationships/slideLayout" Target="../slideLayouts/slideLayout190.xml"/><Relationship Id="rId7" Type="http://schemas.openxmlformats.org/officeDocument/2006/relationships/slideLayout" Target="../slideLayouts/slideLayout191.xml"/><Relationship Id="rId8" Type="http://schemas.openxmlformats.org/officeDocument/2006/relationships/slideLayout" Target="../slideLayouts/slideLayout192.xml"/><Relationship Id="rId9" Type="http://schemas.openxmlformats.org/officeDocument/2006/relationships/slideLayout" Target="../slideLayouts/slideLayout193.xml"/><Relationship Id="rId10" Type="http://schemas.openxmlformats.org/officeDocument/2006/relationships/slideLayout" Target="../slideLayouts/slideLayout194.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208.xml"/><Relationship Id="rId12" Type="http://schemas.openxmlformats.org/officeDocument/2006/relationships/slideLayout" Target="../slideLayouts/slideLayout209.xml"/><Relationship Id="rId13" Type="http://schemas.openxmlformats.org/officeDocument/2006/relationships/slideLayout" Target="../slideLayouts/slideLayout210.xml"/><Relationship Id="rId14" Type="http://schemas.openxmlformats.org/officeDocument/2006/relationships/slideLayout" Target="../slideLayouts/slideLayout211.xml"/><Relationship Id="rId15" Type="http://schemas.openxmlformats.org/officeDocument/2006/relationships/slideLayout" Target="../slideLayouts/slideLayout212.xml"/><Relationship Id="rId16" Type="http://schemas.openxmlformats.org/officeDocument/2006/relationships/slideLayout" Target="../slideLayouts/slideLayout213.xml"/><Relationship Id="rId17" Type="http://schemas.openxmlformats.org/officeDocument/2006/relationships/theme" Target="../theme/theme16.xml"/><Relationship Id="rId1" Type="http://schemas.openxmlformats.org/officeDocument/2006/relationships/slideLayout" Target="../slideLayouts/slideLayout198.xml"/><Relationship Id="rId2" Type="http://schemas.openxmlformats.org/officeDocument/2006/relationships/slideLayout" Target="../slideLayouts/slideLayout199.xml"/><Relationship Id="rId3" Type="http://schemas.openxmlformats.org/officeDocument/2006/relationships/slideLayout" Target="../slideLayouts/slideLayout200.xml"/><Relationship Id="rId4" Type="http://schemas.openxmlformats.org/officeDocument/2006/relationships/slideLayout" Target="../slideLayouts/slideLayout201.xml"/><Relationship Id="rId5" Type="http://schemas.openxmlformats.org/officeDocument/2006/relationships/slideLayout" Target="../slideLayouts/slideLayout202.xml"/><Relationship Id="rId6" Type="http://schemas.openxmlformats.org/officeDocument/2006/relationships/slideLayout" Target="../slideLayouts/slideLayout203.xml"/><Relationship Id="rId7" Type="http://schemas.openxmlformats.org/officeDocument/2006/relationships/slideLayout" Target="../slideLayouts/slideLayout204.xml"/><Relationship Id="rId8" Type="http://schemas.openxmlformats.org/officeDocument/2006/relationships/slideLayout" Target="../slideLayouts/slideLayout205.xml"/><Relationship Id="rId9" Type="http://schemas.openxmlformats.org/officeDocument/2006/relationships/slideLayout" Target="../slideLayouts/slideLayout206.xml"/><Relationship Id="rId10" Type="http://schemas.openxmlformats.org/officeDocument/2006/relationships/slideLayout" Target="../slideLayouts/slideLayout207.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224.xml"/><Relationship Id="rId12" Type="http://schemas.openxmlformats.org/officeDocument/2006/relationships/theme" Target="../theme/theme17.xml"/><Relationship Id="rId1" Type="http://schemas.openxmlformats.org/officeDocument/2006/relationships/slideLayout" Target="../slideLayouts/slideLayout214.xml"/><Relationship Id="rId2" Type="http://schemas.openxmlformats.org/officeDocument/2006/relationships/slideLayout" Target="../slideLayouts/slideLayout215.xml"/><Relationship Id="rId3" Type="http://schemas.openxmlformats.org/officeDocument/2006/relationships/slideLayout" Target="../slideLayouts/slideLayout216.xml"/><Relationship Id="rId4" Type="http://schemas.openxmlformats.org/officeDocument/2006/relationships/slideLayout" Target="../slideLayouts/slideLayout217.xml"/><Relationship Id="rId5" Type="http://schemas.openxmlformats.org/officeDocument/2006/relationships/slideLayout" Target="../slideLayouts/slideLayout218.xml"/><Relationship Id="rId6" Type="http://schemas.openxmlformats.org/officeDocument/2006/relationships/slideLayout" Target="../slideLayouts/slideLayout219.xml"/><Relationship Id="rId7" Type="http://schemas.openxmlformats.org/officeDocument/2006/relationships/slideLayout" Target="../slideLayouts/slideLayout220.xml"/><Relationship Id="rId8" Type="http://schemas.openxmlformats.org/officeDocument/2006/relationships/slideLayout" Target="../slideLayouts/slideLayout221.xml"/><Relationship Id="rId9" Type="http://schemas.openxmlformats.org/officeDocument/2006/relationships/slideLayout" Target="../slideLayouts/slideLayout222.xml"/><Relationship Id="rId10" Type="http://schemas.openxmlformats.org/officeDocument/2006/relationships/slideLayout" Target="../slideLayouts/slideLayout223.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7.xml"/><Relationship Id="rId12" Type="http://schemas.openxmlformats.org/officeDocument/2006/relationships/theme" Target="../theme/theme2.xml"/><Relationship Id="rId1" Type="http://schemas.openxmlformats.org/officeDocument/2006/relationships/slideLayout" Target="../slideLayouts/slideLayout17.xml"/><Relationship Id="rId2" Type="http://schemas.openxmlformats.org/officeDocument/2006/relationships/slideLayout" Target="../slideLayouts/slideLayout18.xml"/><Relationship Id="rId3" Type="http://schemas.openxmlformats.org/officeDocument/2006/relationships/slideLayout" Target="../slideLayouts/slideLayout19.xml"/><Relationship Id="rId4" Type="http://schemas.openxmlformats.org/officeDocument/2006/relationships/slideLayout" Target="../slideLayouts/slideLayout20.xml"/><Relationship Id="rId5" Type="http://schemas.openxmlformats.org/officeDocument/2006/relationships/slideLayout" Target="../slideLayouts/slideLayout21.xml"/><Relationship Id="rId6" Type="http://schemas.openxmlformats.org/officeDocument/2006/relationships/slideLayout" Target="../slideLayouts/slideLayout22.xml"/><Relationship Id="rId7" Type="http://schemas.openxmlformats.org/officeDocument/2006/relationships/slideLayout" Target="../slideLayouts/slideLayout23.xml"/><Relationship Id="rId8" Type="http://schemas.openxmlformats.org/officeDocument/2006/relationships/slideLayout" Target="../slideLayouts/slideLayout24.xml"/><Relationship Id="rId9" Type="http://schemas.openxmlformats.org/officeDocument/2006/relationships/slideLayout" Target="../slideLayouts/slideLayout25.xml"/><Relationship Id="rId10"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8.xml"/><Relationship Id="rId12" Type="http://schemas.openxmlformats.org/officeDocument/2006/relationships/theme" Target="../theme/theme3.xml"/><Relationship Id="rId1" Type="http://schemas.openxmlformats.org/officeDocument/2006/relationships/slideLayout" Target="../slideLayouts/slideLayout28.xml"/><Relationship Id="rId2" Type="http://schemas.openxmlformats.org/officeDocument/2006/relationships/slideLayout" Target="../slideLayouts/slideLayout29.xml"/><Relationship Id="rId3" Type="http://schemas.openxmlformats.org/officeDocument/2006/relationships/slideLayout" Target="../slideLayouts/slideLayout30.xml"/><Relationship Id="rId4" Type="http://schemas.openxmlformats.org/officeDocument/2006/relationships/slideLayout" Target="../slideLayouts/slideLayout31.xml"/><Relationship Id="rId5" Type="http://schemas.openxmlformats.org/officeDocument/2006/relationships/slideLayout" Target="../slideLayouts/slideLayout32.xml"/><Relationship Id="rId6" Type="http://schemas.openxmlformats.org/officeDocument/2006/relationships/slideLayout" Target="../slideLayouts/slideLayout33.xml"/><Relationship Id="rId7" Type="http://schemas.openxmlformats.org/officeDocument/2006/relationships/slideLayout" Target="../slideLayouts/slideLayout34.xml"/><Relationship Id="rId8" Type="http://schemas.openxmlformats.org/officeDocument/2006/relationships/slideLayout" Target="../slideLayouts/slideLayout35.xml"/><Relationship Id="rId9" Type="http://schemas.openxmlformats.org/officeDocument/2006/relationships/slideLayout" Target="../slideLayouts/slideLayout36.xml"/><Relationship Id="rId10"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9.xml"/><Relationship Id="rId12" Type="http://schemas.openxmlformats.org/officeDocument/2006/relationships/slideLayout" Target="../slideLayouts/slideLayout50.xml"/><Relationship Id="rId13" Type="http://schemas.openxmlformats.org/officeDocument/2006/relationships/slideLayout" Target="../slideLayouts/slideLayout51.xml"/><Relationship Id="rId14" Type="http://schemas.openxmlformats.org/officeDocument/2006/relationships/slideLayout" Target="../slideLayouts/slideLayout52.xml"/><Relationship Id="rId15" Type="http://schemas.openxmlformats.org/officeDocument/2006/relationships/slideLayout" Target="../slideLayouts/slideLayout53.xml"/><Relationship Id="rId16" Type="http://schemas.openxmlformats.org/officeDocument/2006/relationships/slideLayout" Target="../slideLayouts/slideLayout54.xml"/><Relationship Id="rId17" Type="http://schemas.openxmlformats.org/officeDocument/2006/relationships/theme" Target="../theme/theme4.xml"/><Relationship Id="rId1" Type="http://schemas.openxmlformats.org/officeDocument/2006/relationships/slideLayout" Target="../slideLayouts/slideLayout39.xml"/><Relationship Id="rId2" Type="http://schemas.openxmlformats.org/officeDocument/2006/relationships/slideLayout" Target="../slideLayouts/slideLayout40.xml"/><Relationship Id="rId3" Type="http://schemas.openxmlformats.org/officeDocument/2006/relationships/slideLayout" Target="../slideLayouts/slideLayout41.xml"/><Relationship Id="rId4" Type="http://schemas.openxmlformats.org/officeDocument/2006/relationships/slideLayout" Target="../slideLayouts/slideLayout42.xml"/><Relationship Id="rId5" Type="http://schemas.openxmlformats.org/officeDocument/2006/relationships/slideLayout" Target="../slideLayouts/slideLayout43.xml"/><Relationship Id="rId6" Type="http://schemas.openxmlformats.org/officeDocument/2006/relationships/slideLayout" Target="../slideLayouts/slideLayout44.xml"/><Relationship Id="rId7" Type="http://schemas.openxmlformats.org/officeDocument/2006/relationships/slideLayout" Target="../slideLayouts/slideLayout45.xml"/><Relationship Id="rId8" Type="http://schemas.openxmlformats.org/officeDocument/2006/relationships/slideLayout" Target="../slideLayouts/slideLayout46.xml"/><Relationship Id="rId9" Type="http://schemas.openxmlformats.org/officeDocument/2006/relationships/slideLayout" Target="../slideLayouts/slideLayout47.xml"/><Relationship Id="rId10"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65.xml"/><Relationship Id="rId12" Type="http://schemas.openxmlformats.org/officeDocument/2006/relationships/slideLayout" Target="../slideLayouts/slideLayout66.xml"/><Relationship Id="rId13" Type="http://schemas.openxmlformats.org/officeDocument/2006/relationships/slideLayout" Target="../slideLayouts/slideLayout67.xml"/><Relationship Id="rId14" Type="http://schemas.openxmlformats.org/officeDocument/2006/relationships/slideLayout" Target="../slideLayouts/slideLayout68.xml"/><Relationship Id="rId15" Type="http://schemas.openxmlformats.org/officeDocument/2006/relationships/theme" Target="../theme/theme5.xml"/><Relationship Id="rId1" Type="http://schemas.openxmlformats.org/officeDocument/2006/relationships/slideLayout" Target="../slideLayouts/slideLayout55.xml"/><Relationship Id="rId2" Type="http://schemas.openxmlformats.org/officeDocument/2006/relationships/slideLayout" Target="../slideLayouts/slideLayout56.xml"/><Relationship Id="rId3" Type="http://schemas.openxmlformats.org/officeDocument/2006/relationships/slideLayout" Target="../slideLayouts/slideLayout57.xml"/><Relationship Id="rId4" Type="http://schemas.openxmlformats.org/officeDocument/2006/relationships/slideLayout" Target="../slideLayouts/slideLayout58.xml"/><Relationship Id="rId5" Type="http://schemas.openxmlformats.org/officeDocument/2006/relationships/slideLayout" Target="../slideLayouts/slideLayout59.xml"/><Relationship Id="rId6" Type="http://schemas.openxmlformats.org/officeDocument/2006/relationships/slideLayout" Target="../slideLayouts/slideLayout60.xml"/><Relationship Id="rId7" Type="http://schemas.openxmlformats.org/officeDocument/2006/relationships/slideLayout" Target="../slideLayouts/slideLayout61.xml"/><Relationship Id="rId8" Type="http://schemas.openxmlformats.org/officeDocument/2006/relationships/slideLayout" Target="../slideLayouts/slideLayout62.xml"/><Relationship Id="rId9" Type="http://schemas.openxmlformats.org/officeDocument/2006/relationships/slideLayout" Target="../slideLayouts/slideLayout63.xml"/><Relationship Id="rId10" Type="http://schemas.openxmlformats.org/officeDocument/2006/relationships/slideLayout" Target="../slideLayouts/slideLayout6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79.xml"/><Relationship Id="rId12" Type="http://schemas.openxmlformats.org/officeDocument/2006/relationships/slideLayout" Target="../slideLayouts/slideLayout80.xml"/><Relationship Id="rId13" Type="http://schemas.openxmlformats.org/officeDocument/2006/relationships/slideLayout" Target="../slideLayouts/slideLayout81.xml"/><Relationship Id="rId14" Type="http://schemas.openxmlformats.org/officeDocument/2006/relationships/slideLayout" Target="../slideLayouts/slideLayout82.xml"/><Relationship Id="rId15" Type="http://schemas.openxmlformats.org/officeDocument/2006/relationships/slideLayout" Target="../slideLayouts/slideLayout83.xml"/><Relationship Id="rId16" Type="http://schemas.openxmlformats.org/officeDocument/2006/relationships/slideLayout" Target="../slideLayouts/slideLayout84.xml"/><Relationship Id="rId17" Type="http://schemas.openxmlformats.org/officeDocument/2006/relationships/slideLayout" Target="../slideLayouts/slideLayout85.xml"/><Relationship Id="rId18" Type="http://schemas.openxmlformats.org/officeDocument/2006/relationships/theme" Target="../theme/theme6.xml"/><Relationship Id="rId1" Type="http://schemas.openxmlformats.org/officeDocument/2006/relationships/slideLayout" Target="../slideLayouts/slideLayout69.xml"/><Relationship Id="rId2" Type="http://schemas.openxmlformats.org/officeDocument/2006/relationships/slideLayout" Target="../slideLayouts/slideLayout70.xml"/><Relationship Id="rId3" Type="http://schemas.openxmlformats.org/officeDocument/2006/relationships/slideLayout" Target="../slideLayouts/slideLayout71.xml"/><Relationship Id="rId4" Type="http://schemas.openxmlformats.org/officeDocument/2006/relationships/slideLayout" Target="../slideLayouts/slideLayout72.xml"/><Relationship Id="rId5" Type="http://schemas.openxmlformats.org/officeDocument/2006/relationships/slideLayout" Target="../slideLayouts/slideLayout73.xml"/><Relationship Id="rId6" Type="http://schemas.openxmlformats.org/officeDocument/2006/relationships/slideLayout" Target="../slideLayouts/slideLayout74.xml"/><Relationship Id="rId7" Type="http://schemas.openxmlformats.org/officeDocument/2006/relationships/slideLayout" Target="../slideLayouts/slideLayout75.xml"/><Relationship Id="rId8" Type="http://schemas.openxmlformats.org/officeDocument/2006/relationships/slideLayout" Target="../slideLayouts/slideLayout76.xml"/><Relationship Id="rId9" Type="http://schemas.openxmlformats.org/officeDocument/2006/relationships/slideLayout" Target="../slideLayouts/slideLayout77.xml"/><Relationship Id="rId10" Type="http://schemas.openxmlformats.org/officeDocument/2006/relationships/slideLayout" Target="../slideLayouts/slideLayout78.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96.xml"/><Relationship Id="rId12" Type="http://schemas.openxmlformats.org/officeDocument/2006/relationships/slideLayout" Target="../slideLayouts/slideLayout97.xml"/><Relationship Id="rId13" Type="http://schemas.openxmlformats.org/officeDocument/2006/relationships/slideLayout" Target="../slideLayouts/slideLayout98.xml"/><Relationship Id="rId14" Type="http://schemas.openxmlformats.org/officeDocument/2006/relationships/slideLayout" Target="../slideLayouts/slideLayout99.xml"/><Relationship Id="rId15" Type="http://schemas.openxmlformats.org/officeDocument/2006/relationships/slideLayout" Target="../slideLayouts/slideLayout100.xml"/><Relationship Id="rId16" Type="http://schemas.openxmlformats.org/officeDocument/2006/relationships/slideLayout" Target="../slideLayouts/slideLayout101.xml"/><Relationship Id="rId17" Type="http://schemas.openxmlformats.org/officeDocument/2006/relationships/slideLayout" Target="../slideLayouts/slideLayout102.xml"/><Relationship Id="rId18" Type="http://schemas.openxmlformats.org/officeDocument/2006/relationships/theme" Target="../theme/theme7.xml"/><Relationship Id="rId1" Type="http://schemas.openxmlformats.org/officeDocument/2006/relationships/slideLayout" Target="../slideLayouts/slideLayout86.xml"/><Relationship Id="rId2" Type="http://schemas.openxmlformats.org/officeDocument/2006/relationships/slideLayout" Target="../slideLayouts/slideLayout87.xml"/><Relationship Id="rId3" Type="http://schemas.openxmlformats.org/officeDocument/2006/relationships/slideLayout" Target="../slideLayouts/slideLayout88.xml"/><Relationship Id="rId4" Type="http://schemas.openxmlformats.org/officeDocument/2006/relationships/slideLayout" Target="../slideLayouts/slideLayout89.xml"/><Relationship Id="rId5" Type="http://schemas.openxmlformats.org/officeDocument/2006/relationships/slideLayout" Target="../slideLayouts/slideLayout90.xml"/><Relationship Id="rId6" Type="http://schemas.openxmlformats.org/officeDocument/2006/relationships/slideLayout" Target="../slideLayouts/slideLayout91.xml"/><Relationship Id="rId7" Type="http://schemas.openxmlformats.org/officeDocument/2006/relationships/slideLayout" Target="../slideLayouts/slideLayout92.xml"/><Relationship Id="rId8" Type="http://schemas.openxmlformats.org/officeDocument/2006/relationships/slideLayout" Target="../slideLayouts/slideLayout93.xml"/><Relationship Id="rId9" Type="http://schemas.openxmlformats.org/officeDocument/2006/relationships/slideLayout" Target="../slideLayouts/slideLayout94.xml"/><Relationship Id="rId10" Type="http://schemas.openxmlformats.org/officeDocument/2006/relationships/slideLayout" Target="../slideLayouts/slideLayout95.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113.xml"/><Relationship Id="rId12" Type="http://schemas.openxmlformats.org/officeDocument/2006/relationships/slideLayout" Target="../slideLayouts/slideLayout114.xml"/><Relationship Id="rId13" Type="http://schemas.openxmlformats.org/officeDocument/2006/relationships/slideLayout" Target="../slideLayouts/slideLayout115.xml"/><Relationship Id="rId14" Type="http://schemas.openxmlformats.org/officeDocument/2006/relationships/theme" Target="../theme/theme8.xml"/><Relationship Id="rId1" Type="http://schemas.openxmlformats.org/officeDocument/2006/relationships/slideLayout" Target="../slideLayouts/slideLayout103.xml"/><Relationship Id="rId2" Type="http://schemas.openxmlformats.org/officeDocument/2006/relationships/slideLayout" Target="../slideLayouts/slideLayout104.xml"/><Relationship Id="rId3" Type="http://schemas.openxmlformats.org/officeDocument/2006/relationships/slideLayout" Target="../slideLayouts/slideLayout105.xml"/><Relationship Id="rId4" Type="http://schemas.openxmlformats.org/officeDocument/2006/relationships/slideLayout" Target="../slideLayouts/slideLayout106.xml"/><Relationship Id="rId5" Type="http://schemas.openxmlformats.org/officeDocument/2006/relationships/slideLayout" Target="../slideLayouts/slideLayout107.xml"/><Relationship Id="rId6" Type="http://schemas.openxmlformats.org/officeDocument/2006/relationships/slideLayout" Target="../slideLayouts/slideLayout108.xml"/><Relationship Id="rId7" Type="http://schemas.openxmlformats.org/officeDocument/2006/relationships/slideLayout" Target="../slideLayouts/slideLayout109.xml"/><Relationship Id="rId8" Type="http://schemas.openxmlformats.org/officeDocument/2006/relationships/slideLayout" Target="../slideLayouts/slideLayout110.xml"/><Relationship Id="rId9" Type="http://schemas.openxmlformats.org/officeDocument/2006/relationships/slideLayout" Target="../slideLayouts/slideLayout111.xml"/><Relationship Id="rId10" Type="http://schemas.openxmlformats.org/officeDocument/2006/relationships/slideLayout" Target="../slideLayouts/slideLayout112.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26.xml"/><Relationship Id="rId12" Type="http://schemas.openxmlformats.org/officeDocument/2006/relationships/theme" Target="../theme/theme9.xml"/><Relationship Id="rId1" Type="http://schemas.openxmlformats.org/officeDocument/2006/relationships/slideLayout" Target="../slideLayouts/slideLayout116.xml"/><Relationship Id="rId2" Type="http://schemas.openxmlformats.org/officeDocument/2006/relationships/slideLayout" Target="../slideLayouts/slideLayout117.xml"/><Relationship Id="rId3" Type="http://schemas.openxmlformats.org/officeDocument/2006/relationships/slideLayout" Target="../slideLayouts/slideLayout118.xml"/><Relationship Id="rId4" Type="http://schemas.openxmlformats.org/officeDocument/2006/relationships/slideLayout" Target="../slideLayouts/slideLayout119.xml"/><Relationship Id="rId5" Type="http://schemas.openxmlformats.org/officeDocument/2006/relationships/slideLayout" Target="../slideLayouts/slideLayout120.xml"/><Relationship Id="rId6" Type="http://schemas.openxmlformats.org/officeDocument/2006/relationships/slideLayout" Target="../slideLayouts/slideLayout121.xml"/><Relationship Id="rId7" Type="http://schemas.openxmlformats.org/officeDocument/2006/relationships/slideLayout" Target="../slideLayouts/slideLayout122.xml"/><Relationship Id="rId8" Type="http://schemas.openxmlformats.org/officeDocument/2006/relationships/slideLayout" Target="../slideLayouts/slideLayout123.xml"/><Relationship Id="rId9" Type="http://schemas.openxmlformats.org/officeDocument/2006/relationships/slideLayout" Target="../slideLayouts/slideLayout124.xml"/><Relationship Id="rId10" Type="http://schemas.openxmlformats.org/officeDocument/2006/relationships/slideLayout" Target="../slideLayouts/slideLayout1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dirty="0" smtClean="0"/>
              <a:t>マスター タイトルの書式設定</a:t>
            </a:r>
            <a:endParaRPr kumimoji="1" lang="ja-JP" altLang="en-US" dirty="0"/>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dirty="0" smtClean="0"/>
              <a:t>マスター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fld id="{43B01C09-8464-4F0C-AFD6-2A750AFD8960}" type="datetimeFigureOut">
              <a:rPr lang="ja-JP" altLang="en-US" smtClean="0">
                <a:solidFill>
                  <a:srgbClr val="D6ECFF"/>
                </a:solidFill>
                <a:effectLst>
                  <a:outerShdw blurRad="38100" dist="38100" dir="2700000" algn="tl">
                    <a:srgbClr val="000000">
                      <a:alpha val="43137"/>
                    </a:srgbClr>
                  </a:outerShdw>
                </a:effectLst>
                <a:latin typeface="Times New Roman" pitchFamily="18" charset="0"/>
              </a:rPr>
              <a:pPr fontAlgn="base">
                <a:spcBef>
                  <a:spcPct val="0"/>
                </a:spcBef>
                <a:spcAft>
                  <a:spcPct val="0"/>
                </a:spcAft>
                <a:defRPr/>
              </a:pPr>
              <a:t>14/12/13</a:t>
            </a:fld>
            <a:endParaRPr lang="ja-JP" altLang="en-US">
              <a:solidFill>
                <a:srgbClr val="D6ECFF"/>
              </a:solidFill>
              <a:effectLst>
                <a:outerShdw blurRad="38100" dist="38100" dir="2700000" algn="tl">
                  <a:srgbClr val="000000">
                    <a:alpha val="43137"/>
                  </a:srgbClr>
                </a:outerShdw>
              </a:effectLst>
              <a:latin typeface="Times New Roman" pitchFamily="18" charset="0"/>
            </a:endParaRP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ja-JP" altLang="en-US">
              <a:solidFill>
                <a:srgbClr val="D6ECFF"/>
              </a:solidFill>
              <a:effectLst>
                <a:outerShdw blurRad="38100" dist="38100" dir="2700000" algn="tl">
                  <a:srgbClr val="000000">
                    <a:alpha val="43137"/>
                  </a:srgbClr>
                </a:outerShdw>
              </a:effectLst>
              <a:latin typeface="Times New Roman" pitchFamily="18" charset="0"/>
            </a:endParaRPr>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defRPr/>
            </a:pPr>
            <a:fld id="{957C19BC-4A76-42BD-927F-0934856C531B}" type="slidenum">
              <a:rPr lang="ja-JP" altLang="en-US" smtClean="0">
                <a:solidFill>
                  <a:srgbClr val="D6ECFF"/>
                </a:solidFill>
                <a:effectLst>
                  <a:outerShdw blurRad="38100" dist="38100" dir="2700000" algn="tl">
                    <a:srgbClr val="000000">
                      <a:alpha val="43137"/>
                    </a:srgbClr>
                  </a:outerShdw>
                </a:effectLst>
                <a:latin typeface="Times New Roman" pitchFamily="18" charset="0"/>
              </a:rPr>
              <a:pPr fontAlgn="base">
                <a:spcBef>
                  <a:spcPct val="0"/>
                </a:spcBef>
                <a:spcAft>
                  <a:spcPct val="0"/>
                </a:spcAft>
                <a:defRPr/>
              </a:pPr>
              <a:t>‹#›</a:t>
            </a:fld>
            <a:endParaRPr lang="ja-JP" altLang="en-US">
              <a:solidFill>
                <a:srgbClr val="D6ECFF"/>
              </a:solidFill>
              <a:effectLst>
                <a:outerShdw blurRad="38100" dist="38100" dir="2700000" algn="tl">
                  <a:srgbClr val="000000">
                    <a:alpha val="43137"/>
                  </a:srgbClr>
                </a:outerShdw>
              </a:effectLst>
              <a:latin typeface="Times New Roman" pitchFamily="18" charset="0"/>
            </a:endParaRPr>
          </a:p>
        </p:txBody>
      </p:sp>
      <p:sp>
        <p:nvSpPr>
          <p:cNvPr id="8" name="Text Box 11"/>
          <p:cNvSpPr txBox="1">
            <a:spLocks noChangeArrowheads="1"/>
          </p:cNvSpPr>
          <p:nvPr userDrawn="1"/>
        </p:nvSpPr>
        <p:spPr bwMode="auto">
          <a:xfrm>
            <a:off x="6024264" y="6525344"/>
            <a:ext cx="3228256" cy="307777"/>
          </a:xfrm>
          <a:prstGeom prst="rect">
            <a:avLst/>
          </a:prstGeom>
          <a:noFill/>
          <a:ln w="12700" cap="sq">
            <a:noFill/>
            <a:miter lim="800000"/>
            <a:headEnd type="none" w="sm" len="sm"/>
            <a:tailEnd type="none" w="sm" len="sm"/>
          </a:ln>
          <a:effectLst/>
        </p:spPr>
        <p:txBody>
          <a:bodyPr wrap="none">
            <a:spAutoFit/>
          </a:bodyPr>
          <a:lstStyle/>
          <a:p>
            <a:pPr algn="r" fontAlgn="base">
              <a:spcBef>
                <a:spcPct val="0"/>
              </a:spcBef>
              <a:spcAft>
                <a:spcPct val="0"/>
              </a:spcAft>
              <a:defRPr/>
            </a:pPr>
            <a:r>
              <a:rPr lang="en-US" altLang="ja-JP" sz="1400" b="1" i="1" dirty="0">
                <a:solidFill>
                  <a:srgbClr val="969696"/>
                </a:solidFill>
                <a:effectLst>
                  <a:outerShdw blurRad="38100" dist="38100" dir="2700000" algn="tl">
                    <a:srgbClr val="000000"/>
                  </a:outerShdw>
                </a:effectLst>
                <a:latin typeface="Times New Roman" pitchFamily="18" charset="0"/>
                <a:ea typeface="ＭＳ Ｐゴシック" pitchFamily="50" charset="-128"/>
              </a:rPr>
              <a:t>Saga Univ. Med. Cardiovascular Div.</a:t>
            </a:r>
            <a:r>
              <a:rPr lang="ja-JP" altLang="en-US" sz="1400" b="1" i="1" dirty="0">
                <a:solidFill>
                  <a:srgbClr val="969696"/>
                </a:solidFill>
                <a:effectLst>
                  <a:outerShdw blurRad="38100" dist="38100" dir="2700000" algn="tl">
                    <a:srgbClr val="000000"/>
                  </a:outerShdw>
                </a:effectLst>
                <a:latin typeface="Times New Roman" pitchFamily="18" charset="0"/>
                <a:ea typeface="ＭＳ Ｐゴシック" pitchFamily="50" charset="-128"/>
              </a:rPr>
              <a:t>　　</a:t>
            </a:r>
            <a:endParaRPr lang="en-US" altLang="ja-JP" sz="1400" b="1" i="1" dirty="0">
              <a:solidFill>
                <a:srgbClr val="969696"/>
              </a:solidFill>
              <a:effectLst>
                <a:outerShdw blurRad="38100" dist="38100" dir="2700000" algn="tl">
                  <a:srgbClr val="000000"/>
                </a:outerShdw>
              </a:effectLst>
              <a:latin typeface="Times New Roman" pitchFamily="18" charset="0"/>
              <a:ea typeface="ＭＳ Ｐゴシック" pitchFamily="50" charset="-128"/>
            </a:endParaRPr>
          </a:p>
        </p:txBody>
      </p:sp>
      <p:sp>
        <p:nvSpPr>
          <p:cNvPr id="9" name="Text Box 12"/>
          <p:cNvSpPr txBox="1">
            <a:spLocks noChangeArrowheads="1"/>
          </p:cNvSpPr>
          <p:nvPr userDrawn="1"/>
        </p:nvSpPr>
        <p:spPr bwMode="auto">
          <a:xfrm>
            <a:off x="-17463" y="0"/>
            <a:ext cx="5144766" cy="307777"/>
          </a:xfrm>
          <a:prstGeom prst="rect">
            <a:avLst/>
          </a:prstGeom>
          <a:noFill/>
          <a:ln w="12700" cap="sq">
            <a:noFill/>
            <a:miter lim="800000"/>
            <a:headEnd type="none" w="sm" len="sm"/>
            <a:tailEnd type="none" w="sm" len="sm"/>
          </a:ln>
          <a:effectLst/>
        </p:spPr>
        <p:txBody>
          <a:bodyPr wrap="none">
            <a:spAutoFit/>
          </a:bodyPr>
          <a:lstStyle/>
          <a:p>
            <a:pPr fontAlgn="base">
              <a:spcBef>
                <a:spcPct val="0"/>
              </a:spcBef>
              <a:spcAft>
                <a:spcPct val="0"/>
              </a:spcAft>
              <a:defRPr/>
            </a:pPr>
            <a:r>
              <a:rPr lang="en-US" altLang="ja-JP" sz="1400" i="1" dirty="0" smtClean="0">
                <a:solidFill>
                  <a:srgbClr val="C0C0C0"/>
                </a:solidFill>
                <a:effectLst>
                  <a:outerShdw blurRad="38100" dist="38100" dir="2700000" algn="tl">
                    <a:srgbClr val="000000"/>
                  </a:outerShdw>
                </a:effectLst>
                <a:latin typeface="Times New Roman" pitchFamily="18" charset="0"/>
                <a:ea typeface="ＭＳ Ｐゴシック" pitchFamily="50" charset="-128"/>
              </a:rPr>
              <a:t>2014.12.13</a:t>
            </a:r>
            <a:r>
              <a:rPr lang="en-US" altLang="ja-JP" sz="1400" i="1" baseline="0" dirty="0" smtClean="0">
                <a:solidFill>
                  <a:srgbClr val="C0C0C0"/>
                </a:solidFill>
                <a:effectLst>
                  <a:outerShdw blurRad="38100" dist="38100" dir="2700000" algn="tl">
                    <a:srgbClr val="000000"/>
                  </a:outerShdw>
                </a:effectLst>
                <a:latin typeface="Times New Roman" pitchFamily="18" charset="0"/>
                <a:ea typeface="ＭＳ Ｐゴシック" pitchFamily="50" charset="-128"/>
              </a:rPr>
              <a:t> JCR 2014 Bifurcation Stent Using New Generation DES</a:t>
            </a:r>
            <a:endParaRPr lang="en-US" altLang="ja-JP" sz="1400" i="1" dirty="0">
              <a:solidFill>
                <a:srgbClr val="C0C0C0"/>
              </a:solidFill>
              <a:effectLst>
                <a:outerShdw blurRad="38100" dist="38100" dir="2700000" algn="tl">
                  <a:srgbClr val="000000"/>
                </a:outerShdw>
              </a:effectLst>
              <a:latin typeface="Times New Roman" pitchFamily="18" charset="0"/>
              <a:ea typeface="ＭＳ Ｐゴシック" pitchFamily="50" charset="-128"/>
            </a:endParaRPr>
          </a:p>
        </p:txBody>
      </p:sp>
    </p:spTree>
    <p:extLst>
      <p:ext uri="{BB962C8B-B14F-4D97-AF65-F5344CB8AC3E}">
        <p14:creationId xmlns:p14="http://schemas.microsoft.com/office/powerpoint/2010/main" val="30132173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4" r:id="rId13"/>
    <p:sldLayoutId id="2147483675" r:id="rId14"/>
    <p:sldLayoutId id="2147483676" r:id="rId15"/>
    <p:sldLayoutId id="2147483677" r:id="rId16"/>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txStyles>
    <p:titleStyle>
      <a:lvl1pPr algn="ctr" defTabSz="914400" rtl="0" eaLnBrk="1" latinLnBrk="0" hangingPunct="1">
        <a:spcBef>
          <a:spcPct val="0"/>
        </a:spcBef>
        <a:buNone/>
        <a:defRPr kumimoji="1" sz="4400" b="0" i="0" kern="1200" baseline="0">
          <a:solidFill>
            <a:srgbClr val="FF0000"/>
          </a:solidFill>
          <a:effectLst>
            <a:outerShdw blurRad="38100" dist="38100" dir="2700000" algn="tl">
              <a:srgbClr val="000000">
                <a:alpha val="43137"/>
              </a:srgbClr>
            </a:outerShdw>
          </a:effectLst>
          <a:latin typeface="Comic Sans MS" pitchFamily="66" charset="0"/>
          <a:ea typeface="HG丸ｺﾞｼｯｸM-PRO" pitchFamily="50" charset="-128"/>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j-ea"/>
          <a:ea typeface="+mj-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j-ea"/>
          <a:ea typeface="+mj-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j-ea"/>
          <a:ea typeface="+mj-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j-ea"/>
          <a:ea typeface="+mj-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j-ea"/>
          <a:ea typeface="+mj-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dirty="0" smtClean="0"/>
              <a:t>マスター タイトルの書式設定</a:t>
            </a:r>
            <a:endParaRPr kumimoji="1" lang="ja-JP" altLang="en-US" dirty="0"/>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dirty="0" smtClean="0"/>
              <a:t>マスター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fld id="{43B01C09-8464-4F0C-AFD6-2A750AFD8960}" type="datetimeFigureOut">
              <a:rPr lang="ja-JP" altLang="en-US" smtClean="0">
                <a:solidFill>
                  <a:srgbClr val="D6ECFF"/>
                </a:solidFill>
                <a:effectLst>
                  <a:outerShdw blurRad="38100" dist="38100" dir="2700000" algn="tl">
                    <a:srgbClr val="000000">
                      <a:alpha val="43137"/>
                    </a:srgbClr>
                  </a:outerShdw>
                </a:effectLst>
                <a:latin typeface="Times New Roman" pitchFamily="18" charset="0"/>
              </a:rPr>
              <a:pPr fontAlgn="base">
                <a:spcBef>
                  <a:spcPct val="0"/>
                </a:spcBef>
                <a:spcAft>
                  <a:spcPct val="0"/>
                </a:spcAft>
                <a:defRPr/>
              </a:pPr>
              <a:t>14/12/13</a:t>
            </a:fld>
            <a:endParaRPr lang="ja-JP" altLang="en-US">
              <a:solidFill>
                <a:srgbClr val="D6ECFF"/>
              </a:solidFill>
              <a:effectLst>
                <a:outerShdw blurRad="38100" dist="38100" dir="2700000" algn="tl">
                  <a:srgbClr val="000000">
                    <a:alpha val="43137"/>
                  </a:srgbClr>
                </a:outerShdw>
              </a:effectLst>
              <a:latin typeface="Times New Roman" pitchFamily="18" charset="0"/>
            </a:endParaRP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ja-JP" altLang="en-US">
              <a:solidFill>
                <a:srgbClr val="D6ECFF"/>
              </a:solidFill>
              <a:effectLst>
                <a:outerShdw blurRad="38100" dist="38100" dir="2700000" algn="tl">
                  <a:srgbClr val="000000">
                    <a:alpha val="43137"/>
                  </a:srgbClr>
                </a:outerShdw>
              </a:effectLst>
              <a:latin typeface="Times New Roman" pitchFamily="18" charset="0"/>
            </a:endParaRPr>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defRPr/>
            </a:pPr>
            <a:fld id="{957C19BC-4A76-42BD-927F-0934856C531B}" type="slidenum">
              <a:rPr lang="ja-JP" altLang="en-US" smtClean="0">
                <a:solidFill>
                  <a:srgbClr val="D6ECFF"/>
                </a:solidFill>
                <a:effectLst>
                  <a:outerShdw blurRad="38100" dist="38100" dir="2700000" algn="tl">
                    <a:srgbClr val="000000">
                      <a:alpha val="43137"/>
                    </a:srgbClr>
                  </a:outerShdw>
                </a:effectLst>
                <a:latin typeface="Times New Roman" pitchFamily="18" charset="0"/>
              </a:rPr>
              <a:pPr fontAlgn="base">
                <a:spcBef>
                  <a:spcPct val="0"/>
                </a:spcBef>
                <a:spcAft>
                  <a:spcPct val="0"/>
                </a:spcAft>
                <a:defRPr/>
              </a:pPr>
              <a:t>‹#›</a:t>
            </a:fld>
            <a:endParaRPr lang="ja-JP" altLang="en-US">
              <a:solidFill>
                <a:srgbClr val="D6ECFF"/>
              </a:solidFill>
              <a:effectLst>
                <a:outerShdw blurRad="38100" dist="38100" dir="2700000" algn="tl">
                  <a:srgbClr val="000000">
                    <a:alpha val="43137"/>
                  </a:srgbClr>
                </a:outerShdw>
              </a:effectLst>
              <a:latin typeface="Times New Roman" pitchFamily="18" charset="0"/>
            </a:endParaRPr>
          </a:p>
        </p:txBody>
      </p:sp>
      <p:sp>
        <p:nvSpPr>
          <p:cNvPr id="7" name="Text Box 11"/>
          <p:cNvSpPr txBox="1">
            <a:spLocks noChangeArrowheads="1"/>
          </p:cNvSpPr>
          <p:nvPr userDrawn="1"/>
        </p:nvSpPr>
        <p:spPr bwMode="auto">
          <a:xfrm>
            <a:off x="6168280" y="6453336"/>
            <a:ext cx="3228256" cy="307777"/>
          </a:xfrm>
          <a:prstGeom prst="rect">
            <a:avLst/>
          </a:prstGeom>
          <a:noFill/>
          <a:ln w="12700" cap="sq">
            <a:noFill/>
            <a:miter lim="800000"/>
            <a:headEnd type="none" w="sm" len="sm"/>
            <a:tailEnd type="none" w="sm" len="sm"/>
          </a:ln>
          <a:effectLst/>
        </p:spPr>
        <p:txBody>
          <a:bodyPr wrap="none">
            <a:spAutoFit/>
          </a:bodyPr>
          <a:lstStyle/>
          <a:p>
            <a:pPr algn="r" fontAlgn="base">
              <a:spcBef>
                <a:spcPct val="0"/>
              </a:spcBef>
              <a:spcAft>
                <a:spcPct val="0"/>
              </a:spcAft>
              <a:defRPr/>
            </a:pPr>
            <a:r>
              <a:rPr lang="en-US" altLang="ja-JP" sz="1400" b="1" i="1" dirty="0">
                <a:solidFill>
                  <a:srgbClr val="969696"/>
                </a:solidFill>
                <a:effectLst>
                  <a:outerShdw blurRad="38100" dist="38100" dir="2700000" algn="tl">
                    <a:srgbClr val="000000"/>
                  </a:outerShdw>
                </a:effectLst>
                <a:latin typeface="Times New Roman" pitchFamily="18" charset="0"/>
                <a:ea typeface="ＭＳ Ｐゴシック" pitchFamily="50" charset="-128"/>
              </a:rPr>
              <a:t>Saga Univ. Med. </a:t>
            </a:r>
            <a:r>
              <a:rPr lang="en-US" altLang="ja-JP" sz="1400" b="1" i="1" dirty="0" smtClean="0">
                <a:solidFill>
                  <a:srgbClr val="969696"/>
                </a:solidFill>
                <a:effectLst>
                  <a:outerShdw blurRad="38100" dist="38100" dir="2700000" algn="tl">
                    <a:srgbClr val="000000"/>
                  </a:outerShdw>
                </a:effectLst>
                <a:latin typeface="Times New Roman" pitchFamily="18" charset="0"/>
                <a:ea typeface="ＭＳ Ｐゴシック" pitchFamily="50" charset="-128"/>
              </a:rPr>
              <a:t>Cardiovascular Div</a:t>
            </a:r>
            <a:r>
              <a:rPr lang="en-US" altLang="ja-JP" sz="1400" b="1" i="1" dirty="0">
                <a:solidFill>
                  <a:srgbClr val="969696"/>
                </a:solidFill>
                <a:effectLst>
                  <a:outerShdw blurRad="38100" dist="38100" dir="2700000" algn="tl">
                    <a:srgbClr val="000000"/>
                  </a:outerShdw>
                </a:effectLst>
                <a:latin typeface="Times New Roman" pitchFamily="18" charset="0"/>
                <a:ea typeface="ＭＳ Ｐゴシック" pitchFamily="50" charset="-128"/>
              </a:rPr>
              <a:t>.</a:t>
            </a:r>
            <a:r>
              <a:rPr lang="ja-JP" altLang="en-US" sz="1400" b="1" i="1" dirty="0">
                <a:solidFill>
                  <a:srgbClr val="969696"/>
                </a:solidFill>
                <a:effectLst>
                  <a:outerShdw blurRad="38100" dist="38100" dir="2700000" algn="tl">
                    <a:srgbClr val="000000"/>
                  </a:outerShdw>
                </a:effectLst>
                <a:latin typeface="Times New Roman" pitchFamily="18" charset="0"/>
                <a:ea typeface="ＭＳ Ｐゴシック" pitchFamily="50" charset="-128"/>
              </a:rPr>
              <a:t>　　</a:t>
            </a:r>
            <a:endParaRPr lang="en-US" altLang="ja-JP" sz="1400" b="1" i="1" dirty="0">
              <a:solidFill>
                <a:srgbClr val="969696"/>
              </a:solidFill>
              <a:effectLst>
                <a:outerShdw blurRad="38100" dist="38100" dir="2700000" algn="tl">
                  <a:srgbClr val="000000"/>
                </a:outerShdw>
              </a:effectLst>
              <a:latin typeface="Times New Roman" pitchFamily="18" charset="0"/>
              <a:ea typeface="ＭＳ Ｐゴシック" pitchFamily="50" charset="-128"/>
            </a:endParaRPr>
          </a:p>
        </p:txBody>
      </p:sp>
      <p:sp>
        <p:nvSpPr>
          <p:cNvPr id="10" name="Text Box 12"/>
          <p:cNvSpPr txBox="1">
            <a:spLocks noChangeArrowheads="1"/>
          </p:cNvSpPr>
          <p:nvPr userDrawn="1"/>
        </p:nvSpPr>
        <p:spPr bwMode="auto">
          <a:xfrm>
            <a:off x="-17463" y="0"/>
            <a:ext cx="5144766" cy="307777"/>
          </a:xfrm>
          <a:prstGeom prst="rect">
            <a:avLst/>
          </a:prstGeom>
          <a:noFill/>
          <a:ln w="12700" cap="sq">
            <a:noFill/>
            <a:miter lim="800000"/>
            <a:headEnd type="none" w="sm" len="sm"/>
            <a:tailEnd type="none" w="sm" len="sm"/>
          </a:ln>
          <a:effectLst/>
        </p:spPr>
        <p:txBody>
          <a:bodyPr wrap="none">
            <a:spAutoFit/>
          </a:bodyPr>
          <a:lstStyle/>
          <a:p>
            <a:pPr fontAlgn="base">
              <a:spcBef>
                <a:spcPct val="0"/>
              </a:spcBef>
              <a:spcAft>
                <a:spcPct val="0"/>
              </a:spcAft>
              <a:defRPr/>
            </a:pPr>
            <a:r>
              <a:rPr lang="en-US" altLang="ja-JP" sz="1400" i="1" dirty="0" smtClean="0">
                <a:solidFill>
                  <a:srgbClr val="C0C0C0"/>
                </a:solidFill>
                <a:effectLst>
                  <a:outerShdw blurRad="38100" dist="38100" dir="2700000" algn="tl">
                    <a:srgbClr val="000000"/>
                  </a:outerShdw>
                </a:effectLst>
                <a:latin typeface="Times New Roman" pitchFamily="18" charset="0"/>
                <a:ea typeface="ＭＳ Ｐゴシック" pitchFamily="50" charset="-128"/>
              </a:rPr>
              <a:t>2014.12.13</a:t>
            </a:r>
            <a:r>
              <a:rPr lang="en-US" altLang="ja-JP" sz="1400" i="1" baseline="0" dirty="0" smtClean="0">
                <a:solidFill>
                  <a:srgbClr val="C0C0C0"/>
                </a:solidFill>
                <a:effectLst>
                  <a:outerShdw blurRad="38100" dist="38100" dir="2700000" algn="tl">
                    <a:srgbClr val="000000"/>
                  </a:outerShdw>
                </a:effectLst>
                <a:latin typeface="Times New Roman" pitchFamily="18" charset="0"/>
                <a:ea typeface="ＭＳ Ｐゴシック" pitchFamily="50" charset="-128"/>
              </a:rPr>
              <a:t> JCR 2014 Bifurcation Stent Using New Generation DES</a:t>
            </a:r>
            <a:endParaRPr lang="en-US" altLang="ja-JP" sz="1400" i="1" dirty="0">
              <a:solidFill>
                <a:srgbClr val="C0C0C0"/>
              </a:solidFill>
              <a:effectLst>
                <a:outerShdw blurRad="38100" dist="38100" dir="2700000" algn="tl">
                  <a:srgbClr val="000000"/>
                </a:outerShdw>
              </a:effectLst>
              <a:latin typeface="Times New Roman" pitchFamily="18" charset="0"/>
              <a:ea typeface="ＭＳ Ｐゴシック" pitchFamily="50" charset="-128"/>
            </a:endParaRPr>
          </a:p>
        </p:txBody>
      </p:sp>
    </p:spTree>
    <p:extLst>
      <p:ext uri="{BB962C8B-B14F-4D97-AF65-F5344CB8AC3E}">
        <p14:creationId xmlns:p14="http://schemas.microsoft.com/office/powerpoint/2010/main" val="1495480736"/>
      </p:ext>
    </p:extLst>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Lst>
  <p:transition xmlns:p14="http://schemas.microsoft.com/office/powerpoint/2010/main">
    <p:wipe/>
  </p:transition>
  <p:timing>
    <p:tnLst>
      <p:par>
        <p:cTn xmlns:p14="http://schemas.microsoft.com/office/powerpoint/2010/main" id="1" dur="indefinite" restart="never" nodeType="tmRoot"/>
      </p:par>
    </p:tnLst>
  </p:timing>
  <p:txStyles>
    <p:titleStyle>
      <a:lvl1pPr algn="ctr" defTabSz="914400" rtl="0" eaLnBrk="1" latinLnBrk="0" hangingPunct="1">
        <a:spcBef>
          <a:spcPct val="0"/>
        </a:spcBef>
        <a:buNone/>
        <a:defRPr kumimoji="1" sz="4400" b="0" i="0" kern="1200">
          <a:solidFill>
            <a:srgbClr val="FF0000"/>
          </a:solidFill>
          <a:effectLst>
            <a:outerShdw blurRad="38100" dist="38100" dir="2700000" algn="tl">
              <a:srgbClr val="000000">
                <a:alpha val="43137"/>
              </a:srgbClr>
            </a:outerShdw>
          </a:effectLst>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j-ea"/>
          <a:ea typeface="+mj-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j-ea"/>
          <a:ea typeface="+mj-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j-ea"/>
          <a:ea typeface="+mj-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j-ea"/>
          <a:ea typeface="+mj-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j-ea"/>
          <a:ea typeface="+mj-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D47CCE-6155-486F-B345-9F1DCBF422A4}" type="datetimeFigureOut">
              <a:rPr lang="ja-JP" altLang="en-US" smtClean="0">
                <a:solidFill>
                  <a:prstClr val="white">
                    <a:tint val="75000"/>
                  </a:prstClr>
                </a:solidFill>
                <a:latin typeface="Calibri"/>
                <a:ea typeface="ＭＳ Ｐゴシック"/>
              </a:rPr>
              <a:pPr/>
              <a:t>14/12/13</a:t>
            </a:fld>
            <a:endParaRPr lang="ja-JP" altLang="en-US">
              <a:solidFill>
                <a:prstClr val="white">
                  <a:tint val="75000"/>
                </a:prstClr>
              </a:solidFill>
              <a:latin typeface="Calibri"/>
              <a:ea typeface="ＭＳ Ｐゴシック"/>
            </a:endParaRP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white">
                  <a:tint val="75000"/>
                </a:prstClr>
              </a:solidFill>
              <a:latin typeface="Calibri"/>
              <a:ea typeface="ＭＳ Ｐゴシック"/>
            </a:endParaRPr>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9FE3A3-07DF-433A-8A7C-68E7450FC2DC}" type="slidenum">
              <a:rPr lang="ja-JP" altLang="en-US" smtClean="0">
                <a:solidFill>
                  <a:prstClr val="white">
                    <a:tint val="75000"/>
                  </a:prstClr>
                </a:solidFill>
                <a:latin typeface="Calibri"/>
                <a:ea typeface="ＭＳ Ｐゴシック"/>
              </a:rPr>
              <a:pPr/>
              <a:t>‹#›</a:t>
            </a:fld>
            <a:endParaRPr lang="ja-JP" altLang="en-US">
              <a:solidFill>
                <a:prstClr val="white">
                  <a:tint val="75000"/>
                </a:prstClr>
              </a:solidFill>
              <a:latin typeface="Calibri"/>
              <a:ea typeface="ＭＳ Ｐゴシック"/>
            </a:endParaRPr>
          </a:p>
        </p:txBody>
      </p:sp>
      <p:sp>
        <p:nvSpPr>
          <p:cNvPr id="9" name="Text Box 12"/>
          <p:cNvSpPr txBox="1">
            <a:spLocks noChangeArrowheads="1"/>
          </p:cNvSpPr>
          <p:nvPr userDrawn="1"/>
        </p:nvSpPr>
        <p:spPr bwMode="auto">
          <a:xfrm>
            <a:off x="-17463" y="0"/>
            <a:ext cx="5144766" cy="307777"/>
          </a:xfrm>
          <a:prstGeom prst="rect">
            <a:avLst/>
          </a:prstGeom>
          <a:noFill/>
          <a:ln w="12700" cap="sq">
            <a:noFill/>
            <a:miter lim="800000"/>
            <a:headEnd type="none" w="sm" len="sm"/>
            <a:tailEnd type="none" w="sm" len="sm"/>
          </a:ln>
          <a:effectLst/>
        </p:spPr>
        <p:txBody>
          <a:bodyPr wrap="none">
            <a:spAutoFit/>
          </a:bodyPr>
          <a:lstStyle/>
          <a:p>
            <a:pPr fontAlgn="base">
              <a:spcBef>
                <a:spcPct val="0"/>
              </a:spcBef>
              <a:spcAft>
                <a:spcPct val="0"/>
              </a:spcAft>
              <a:defRPr/>
            </a:pPr>
            <a:r>
              <a:rPr lang="en-US" altLang="ja-JP" sz="1400" i="1" dirty="0" smtClean="0">
                <a:solidFill>
                  <a:srgbClr val="C0C0C0"/>
                </a:solidFill>
                <a:effectLst>
                  <a:outerShdw blurRad="38100" dist="38100" dir="2700000" algn="tl">
                    <a:srgbClr val="000000"/>
                  </a:outerShdw>
                </a:effectLst>
                <a:latin typeface="Times New Roman" pitchFamily="18" charset="0"/>
                <a:ea typeface="ＭＳ Ｐゴシック" pitchFamily="50" charset="-128"/>
              </a:rPr>
              <a:t>2014.12.13</a:t>
            </a:r>
            <a:r>
              <a:rPr lang="en-US" altLang="ja-JP" sz="1400" i="1" baseline="0" dirty="0" smtClean="0">
                <a:solidFill>
                  <a:srgbClr val="C0C0C0"/>
                </a:solidFill>
                <a:effectLst>
                  <a:outerShdw blurRad="38100" dist="38100" dir="2700000" algn="tl">
                    <a:srgbClr val="000000"/>
                  </a:outerShdw>
                </a:effectLst>
                <a:latin typeface="Times New Roman" pitchFamily="18" charset="0"/>
                <a:ea typeface="ＭＳ Ｐゴシック" pitchFamily="50" charset="-128"/>
              </a:rPr>
              <a:t> JCR 2014 Bifurcation Stent Using New Generation DES</a:t>
            </a:r>
            <a:endParaRPr lang="en-US" altLang="ja-JP" sz="1400" i="1" dirty="0">
              <a:solidFill>
                <a:srgbClr val="C0C0C0"/>
              </a:solidFill>
              <a:effectLst>
                <a:outerShdw blurRad="38100" dist="38100" dir="2700000" algn="tl">
                  <a:srgbClr val="000000"/>
                </a:outerShdw>
              </a:effectLst>
              <a:latin typeface="Times New Roman" pitchFamily="18" charset="0"/>
              <a:ea typeface="ＭＳ Ｐゴシック" pitchFamily="50" charset="-128"/>
            </a:endParaRPr>
          </a:p>
        </p:txBody>
      </p:sp>
    </p:spTree>
    <p:extLst>
      <p:ext uri="{BB962C8B-B14F-4D97-AF65-F5344CB8AC3E}">
        <p14:creationId xmlns:p14="http://schemas.microsoft.com/office/powerpoint/2010/main" val="269906212"/>
      </p:ext>
    </p:extLst>
  </p:cSld>
  <p:clrMap bg1="dk1" tx1="lt1" bg2="dk2" tx2="lt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D47CCE-6155-486F-B345-9F1DCBF422A4}" type="datetimeFigureOut">
              <a:rPr lang="ja-JP" altLang="en-US" smtClean="0">
                <a:solidFill>
                  <a:prstClr val="white">
                    <a:tint val="75000"/>
                  </a:prstClr>
                </a:solidFill>
                <a:latin typeface="Calibri"/>
                <a:ea typeface="ＭＳ Ｐゴシック"/>
              </a:rPr>
              <a:pPr/>
              <a:t>14/12/13</a:t>
            </a:fld>
            <a:endParaRPr lang="ja-JP" altLang="en-US">
              <a:solidFill>
                <a:prstClr val="white">
                  <a:tint val="75000"/>
                </a:prstClr>
              </a:solidFill>
              <a:latin typeface="Calibri"/>
              <a:ea typeface="ＭＳ Ｐゴシック"/>
            </a:endParaRP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white">
                  <a:tint val="75000"/>
                </a:prstClr>
              </a:solidFill>
              <a:latin typeface="Calibri"/>
              <a:ea typeface="ＭＳ Ｐゴシック"/>
            </a:endParaRPr>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9FE3A3-07DF-433A-8A7C-68E7450FC2DC}" type="slidenum">
              <a:rPr lang="ja-JP" altLang="en-US" smtClean="0">
                <a:solidFill>
                  <a:prstClr val="white">
                    <a:tint val="75000"/>
                  </a:prstClr>
                </a:solidFill>
                <a:latin typeface="Calibri"/>
                <a:ea typeface="ＭＳ Ｐゴシック"/>
              </a:rPr>
              <a:pPr/>
              <a:t>‹#›</a:t>
            </a:fld>
            <a:endParaRPr lang="ja-JP" altLang="en-US">
              <a:solidFill>
                <a:prstClr val="white">
                  <a:tint val="75000"/>
                </a:prstClr>
              </a:solidFill>
              <a:latin typeface="Calibri"/>
              <a:ea typeface="ＭＳ Ｐゴシック"/>
            </a:endParaRPr>
          </a:p>
        </p:txBody>
      </p:sp>
      <p:sp>
        <p:nvSpPr>
          <p:cNvPr id="8" name="Text Box 12"/>
          <p:cNvSpPr txBox="1">
            <a:spLocks noChangeArrowheads="1"/>
          </p:cNvSpPr>
          <p:nvPr userDrawn="1"/>
        </p:nvSpPr>
        <p:spPr bwMode="auto">
          <a:xfrm>
            <a:off x="-17463" y="0"/>
            <a:ext cx="5144766" cy="307777"/>
          </a:xfrm>
          <a:prstGeom prst="rect">
            <a:avLst/>
          </a:prstGeom>
          <a:noFill/>
          <a:ln w="12700" cap="sq">
            <a:noFill/>
            <a:miter lim="800000"/>
            <a:headEnd type="none" w="sm" len="sm"/>
            <a:tailEnd type="none" w="sm" len="sm"/>
          </a:ln>
          <a:effectLst/>
        </p:spPr>
        <p:txBody>
          <a:bodyPr wrap="none">
            <a:spAutoFit/>
          </a:bodyPr>
          <a:lstStyle/>
          <a:p>
            <a:pPr fontAlgn="base">
              <a:spcBef>
                <a:spcPct val="0"/>
              </a:spcBef>
              <a:spcAft>
                <a:spcPct val="0"/>
              </a:spcAft>
              <a:defRPr/>
            </a:pPr>
            <a:r>
              <a:rPr lang="en-US" altLang="ja-JP" sz="1400" i="1" dirty="0" smtClean="0">
                <a:solidFill>
                  <a:srgbClr val="C0C0C0"/>
                </a:solidFill>
                <a:effectLst>
                  <a:outerShdw blurRad="38100" dist="38100" dir="2700000" algn="tl">
                    <a:srgbClr val="000000"/>
                  </a:outerShdw>
                </a:effectLst>
                <a:latin typeface="Times New Roman" pitchFamily="18" charset="0"/>
                <a:ea typeface="ＭＳ Ｐゴシック" pitchFamily="50" charset="-128"/>
              </a:rPr>
              <a:t>2014.12.13</a:t>
            </a:r>
            <a:r>
              <a:rPr lang="en-US" altLang="ja-JP" sz="1400" i="1" baseline="0" dirty="0" smtClean="0">
                <a:solidFill>
                  <a:srgbClr val="C0C0C0"/>
                </a:solidFill>
                <a:effectLst>
                  <a:outerShdw blurRad="38100" dist="38100" dir="2700000" algn="tl">
                    <a:srgbClr val="000000"/>
                  </a:outerShdw>
                </a:effectLst>
                <a:latin typeface="Times New Roman" pitchFamily="18" charset="0"/>
                <a:ea typeface="ＭＳ Ｐゴシック" pitchFamily="50" charset="-128"/>
              </a:rPr>
              <a:t> JCR 2014 Bifurcation Stent Using New Generation DES</a:t>
            </a:r>
            <a:endParaRPr lang="en-US" altLang="ja-JP" sz="1400" i="1" dirty="0">
              <a:solidFill>
                <a:srgbClr val="C0C0C0"/>
              </a:solidFill>
              <a:effectLst>
                <a:outerShdw blurRad="38100" dist="38100" dir="2700000" algn="tl">
                  <a:srgbClr val="000000"/>
                </a:outerShdw>
              </a:effectLst>
              <a:latin typeface="Times New Roman" pitchFamily="18" charset="0"/>
              <a:ea typeface="ＭＳ Ｐゴシック" pitchFamily="50" charset="-128"/>
            </a:endParaRPr>
          </a:p>
        </p:txBody>
      </p:sp>
    </p:spTree>
    <p:extLst>
      <p:ext uri="{BB962C8B-B14F-4D97-AF65-F5344CB8AC3E}">
        <p14:creationId xmlns:p14="http://schemas.microsoft.com/office/powerpoint/2010/main" val="1149052689"/>
      </p:ext>
    </p:extLst>
  </p:cSld>
  <p:clrMap bg1="dk1" tx1="lt1" bg2="dk2" tx2="lt2" accent1="accent1" accent2="accent2" accent3="accent3" accent4="accent4" accent5="accent5" accent6="accent6" hlink="hlink" folHlink="folHlink"/>
  <p:sldLayoutIdLst>
    <p:sldLayoutId id="2147483989" r:id="rId1"/>
    <p:sldLayoutId id="2147483990" r:id="rId2"/>
    <p:sldLayoutId id="2147483991" r:id="rId3"/>
    <p:sldLayoutId id="2147483992" r:id="rId4"/>
    <p:sldLayoutId id="2147483993" r:id="rId5"/>
    <p:sldLayoutId id="2147483994" r:id="rId6"/>
    <p:sldLayoutId id="2147483995" r:id="rId7"/>
    <p:sldLayoutId id="2147483996" r:id="rId8"/>
    <p:sldLayoutId id="2147483997" r:id="rId9"/>
    <p:sldLayoutId id="2147483998" r:id="rId10"/>
    <p:sldLayoutId id="214748399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2" name="正方形/長方形 11"/>
          <p:cNvSpPr/>
          <p:nvPr/>
        </p:nvSpPr>
        <p:spPr>
          <a:xfrm>
            <a:off x="309563" y="681038"/>
            <a:ext cx="46037"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kumimoji="0" lang="en-US" sz="3200" dirty="0">
              <a:solidFill>
                <a:prstClr val="white"/>
              </a:solidFill>
              <a:effectLst>
                <a:outerShdw blurRad="38100" dist="38100" dir="2700000" algn="tl">
                  <a:srgbClr val="000000">
                    <a:alpha val="43137"/>
                  </a:srgbClr>
                </a:outerShdw>
              </a:effectLst>
              <a:latin typeface="Comic Sans MS"/>
              <a:ea typeface="HG丸ｺﾞｼｯｸM-PRO"/>
            </a:endParaRPr>
          </a:p>
        </p:txBody>
      </p:sp>
      <p:sp>
        <p:nvSpPr>
          <p:cNvPr id="15" name="正方形/長方形 14"/>
          <p:cNvSpPr/>
          <p:nvPr/>
        </p:nvSpPr>
        <p:spPr>
          <a:xfrm>
            <a:off x="268288" y="681038"/>
            <a:ext cx="2857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kumimoji="0" lang="en-US" sz="3200" dirty="0">
              <a:solidFill>
                <a:prstClr val="white"/>
              </a:solidFill>
              <a:effectLst>
                <a:outerShdw blurRad="38100" dist="38100" dir="2700000" algn="tl">
                  <a:srgbClr val="000000">
                    <a:alpha val="43137"/>
                  </a:srgbClr>
                </a:outerShdw>
              </a:effectLst>
              <a:latin typeface="Comic Sans MS"/>
              <a:ea typeface="HG丸ｺﾞｼｯｸM-PRO"/>
            </a:endParaRPr>
          </a:p>
        </p:txBody>
      </p:sp>
      <p:sp>
        <p:nvSpPr>
          <p:cNvPr id="16" name="正方形/長方形 15"/>
          <p:cNvSpPr/>
          <p:nvPr/>
        </p:nvSpPr>
        <p:spPr>
          <a:xfrm>
            <a:off x="249238" y="681038"/>
            <a:ext cx="952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kumimoji="0" lang="en-US" sz="3200">
              <a:solidFill>
                <a:prstClr val="white"/>
              </a:solidFill>
              <a:effectLst>
                <a:outerShdw blurRad="38100" dist="38100" dir="2700000" algn="tl">
                  <a:srgbClr val="000000">
                    <a:alpha val="43137"/>
                  </a:srgbClr>
                </a:outerShdw>
              </a:effectLst>
              <a:latin typeface="Comic Sans MS"/>
              <a:ea typeface="HG丸ｺﾞｼｯｸM-PRO"/>
            </a:endParaRPr>
          </a:p>
        </p:txBody>
      </p:sp>
      <p:sp>
        <p:nvSpPr>
          <p:cNvPr id="17" name="正方形/長方形 16"/>
          <p:cNvSpPr/>
          <p:nvPr/>
        </p:nvSpPr>
        <p:spPr>
          <a:xfrm>
            <a:off x="222250" y="681038"/>
            <a:ext cx="7938"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kumimoji="0" lang="en-US" sz="3200" dirty="0">
              <a:solidFill>
                <a:prstClr val="white"/>
              </a:solidFill>
              <a:effectLst>
                <a:outerShdw blurRad="38100" dist="38100" dir="2700000" algn="tl">
                  <a:srgbClr val="000000">
                    <a:alpha val="43137"/>
                  </a:srgbClr>
                </a:outerShdw>
              </a:effectLst>
              <a:latin typeface="Comic Sans MS"/>
              <a:ea typeface="HG丸ｺﾞｼｯｸM-PRO"/>
            </a:endParaRPr>
          </a:p>
        </p:txBody>
      </p:sp>
      <p:sp>
        <p:nvSpPr>
          <p:cNvPr id="22" name="タイトル プレースホルダ 21"/>
          <p:cNvSpPr>
            <a:spLocks noGrp="1"/>
          </p:cNvSpPr>
          <p:nvPr>
            <p:ph type="title"/>
          </p:nvPr>
        </p:nvSpPr>
        <p:spPr>
          <a:xfrm>
            <a:off x="914400" y="476672"/>
            <a:ext cx="7772400" cy="950491"/>
          </a:xfrm>
          <a:prstGeom prst="rect">
            <a:avLst/>
          </a:prstGeom>
        </p:spPr>
        <p:txBody>
          <a:bodyPr vert="horz" anchor="t">
            <a:noAutofit/>
          </a:bodyPr>
          <a:lstStyle>
            <a:extLst/>
          </a:lstStyle>
          <a:p>
            <a:r>
              <a:rPr lang="ja-JP" altLang="en-US" dirty="0" smtClean="0"/>
              <a:t>マスタ タイトルの書式設定</a:t>
            </a:r>
            <a:endParaRPr lang="en-US" dirty="0"/>
          </a:p>
        </p:txBody>
      </p:sp>
      <p:sp>
        <p:nvSpPr>
          <p:cNvPr id="5127" name="テキスト プレースホルダ 12"/>
          <p:cNvSpPr>
            <a:spLocks noGrp="1"/>
          </p:cNvSpPr>
          <p:nvPr>
            <p:ph type="body" idx="1"/>
          </p:nvPr>
        </p:nvSpPr>
        <p:spPr bwMode="auto">
          <a:xfrm>
            <a:off x="900113" y="1773238"/>
            <a:ext cx="77724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smtClean="0"/>
          </a:p>
        </p:txBody>
      </p:sp>
      <p:sp>
        <p:nvSpPr>
          <p:cNvPr id="14" name="日付プレースホルダ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1" sz="1100" smtClean="0">
                <a:solidFill>
                  <a:schemeClr val="tx2"/>
                </a:solidFill>
                <a:ea typeface="ＭＳ Ｐゴシック" pitchFamily="50" charset="-128"/>
              </a:defRPr>
            </a:lvl1pPr>
            <a:extLst/>
          </a:lstStyle>
          <a:p>
            <a:pPr fontAlgn="base">
              <a:spcBef>
                <a:spcPct val="0"/>
              </a:spcBef>
              <a:spcAft>
                <a:spcPct val="0"/>
              </a:spcAft>
              <a:defRPr/>
            </a:pPr>
            <a:fld id="{43B01C09-8464-4F0C-AFD6-2A750AFD8960}" type="datetimeFigureOut">
              <a:rPr lang="ja-JP" altLang="en-US">
                <a:solidFill>
                  <a:srgbClr val="D6ECFF"/>
                </a:solidFill>
                <a:effectLst>
                  <a:outerShdw blurRad="38100" dist="38100" dir="2700000" algn="tl">
                    <a:srgbClr val="000000">
                      <a:alpha val="43137"/>
                    </a:srgbClr>
                  </a:outerShdw>
                </a:effectLst>
                <a:latin typeface="Times New Roman" pitchFamily="18" charset="0"/>
              </a:rPr>
              <a:pPr fontAlgn="base">
                <a:spcBef>
                  <a:spcPct val="0"/>
                </a:spcBef>
                <a:spcAft>
                  <a:spcPct val="0"/>
                </a:spcAft>
                <a:defRPr/>
              </a:pPr>
              <a:t>14/12/13</a:t>
            </a:fld>
            <a:endParaRPr lang="ja-JP" altLang="en-US">
              <a:solidFill>
                <a:srgbClr val="D6ECFF"/>
              </a:solidFill>
              <a:effectLst>
                <a:outerShdw blurRad="38100" dist="38100" dir="2700000" algn="tl">
                  <a:srgbClr val="000000">
                    <a:alpha val="43137"/>
                  </a:srgbClr>
                </a:outerShdw>
              </a:effectLst>
              <a:latin typeface="Times New Roman" pitchFamily="18" charset="0"/>
            </a:endParaRPr>
          </a:p>
        </p:txBody>
      </p:sp>
      <p:sp>
        <p:nvSpPr>
          <p:cNvPr id="3" name="フッター プレースホルダ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1" sz="1100">
                <a:solidFill>
                  <a:schemeClr val="tx2"/>
                </a:solidFill>
                <a:ea typeface="ＭＳ Ｐゴシック" pitchFamily="50" charset="-128"/>
              </a:defRPr>
            </a:lvl1pPr>
            <a:extLst/>
          </a:lstStyle>
          <a:p>
            <a:pPr fontAlgn="base">
              <a:spcBef>
                <a:spcPct val="0"/>
              </a:spcBef>
              <a:spcAft>
                <a:spcPct val="0"/>
              </a:spcAft>
              <a:defRPr/>
            </a:pPr>
            <a:endParaRPr lang="ja-JP" altLang="en-US">
              <a:solidFill>
                <a:srgbClr val="D6ECFF"/>
              </a:solidFill>
              <a:effectLst>
                <a:outerShdw blurRad="38100" dist="38100" dir="2700000" algn="tl">
                  <a:srgbClr val="000000">
                    <a:alpha val="43137"/>
                  </a:srgbClr>
                </a:outerShdw>
              </a:effectLst>
              <a:latin typeface="Times New Roman" pitchFamily="18" charset="0"/>
            </a:endParaRPr>
          </a:p>
        </p:txBody>
      </p:sp>
      <p:sp>
        <p:nvSpPr>
          <p:cNvPr id="23" name="スライド番号プレースホルダ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1" sz="1200" smtClean="0">
                <a:solidFill>
                  <a:schemeClr val="tx2"/>
                </a:solidFill>
                <a:ea typeface="ＭＳ Ｐゴシック" pitchFamily="50" charset="-128"/>
              </a:defRPr>
            </a:lvl1pPr>
            <a:extLst/>
          </a:lstStyle>
          <a:p>
            <a:pPr fontAlgn="base">
              <a:spcBef>
                <a:spcPct val="0"/>
              </a:spcBef>
              <a:spcAft>
                <a:spcPct val="0"/>
              </a:spcAft>
              <a:defRPr/>
            </a:pPr>
            <a:fld id="{957C19BC-4A76-42BD-927F-0934856C531B}" type="slidenum">
              <a:rPr lang="ja-JP" altLang="en-US">
                <a:solidFill>
                  <a:srgbClr val="D6ECFF"/>
                </a:solidFill>
                <a:effectLst>
                  <a:outerShdw blurRad="38100" dist="38100" dir="2700000" algn="tl">
                    <a:srgbClr val="000000">
                      <a:alpha val="43137"/>
                    </a:srgbClr>
                  </a:outerShdw>
                </a:effectLst>
                <a:latin typeface="Times New Roman" pitchFamily="18" charset="0"/>
              </a:rPr>
              <a:pPr fontAlgn="base">
                <a:spcBef>
                  <a:spcPct val="0"/>
                </a:spcBef>
                <a:spcAft>
                  <a:spcPct val="0"/>
                </a:spcAft>
                <a:defRPr/>
              </a:pPr>
              <a:t>‹#›</a:t>
            </a:fld>
            <a:endParaRPr lang="ja-JP" altLang="en-US">
              <a:solidFill>
                <a:srgbClr val="D6ECFF"/>
              </a:solidFill>
              <a:effectLst>
                <a:outerShdw blurRad="38100" dist="38100" dir="2700000" algn="tl">
                  <a:srgbClr val="000000">
                    <a:alpha val="43137"/>
                  </a:srgbClr>
                </a:outerShdw>
              </a:effectLst>
              <a:latin typeface="Times New Roman" pitchFamily="18" charset="0"/>
            </a:endParaRPr>
          </a:p>
        </p:txBody>
      </p:sp>
      <p:sp>
        <p:nvSpPr>
          <p:cNvPr id="18" name="Text Box 11"/>
          <p:cNvSpPr txBox="1">
            <a:spLocks noChangeArrowheads="1"/>
          </p:cNvSpPr>
          <p:nvPr userDrawn="1"/>
        </p:nvSpPr>
        <p:spPr bwMode="auto">
          <a:xfrm>
            <a:off x="6096272" y="6453188"/>
            <a:ext cx="3228256" cy="307777"/>
          </a:xfrm>
          <a:prstGeom prst="rect">
            <a:avLst/>
          </a:prstGeom>
          <a:noFill/>
          <a:ln w="12700" cap="sq">
            <a:noFill/>
            <a:miter lim="800000"/>
            <a:headEnd type="none" w="sm" len="sm"/>
            <a:tailEnd type="none" w="sm" len="sm"/>
          </a:ln>
          <a:effectLst/>
        </p:spPr>
        <p:txBody>
          <a:bodyPr wrap="none">
            <a:spAutoFit/>
          </a:bodyPr>
          <a:lstStyle/>
          <a:p>
            <a:pPr fontAlgn="base">
              <a:spcBef>
                <a:spcPct val="0"/>
              </a:spcBef>
              <a:spcAft>
                <a:spcPct val="0"/>
              </a:spcAft>
              <a:defRPr/>
            </a:pPr>
            <a:r>
              <a:rPr lang="en-US" altLang="ja-JP" sz="1400" b="1" i="1" dirty="0">
                <a:solidFill>
                  <a:srgbClr val="969696"/>
                </a:solidFill>
                <a:effectLst>
                  <a:outerShdw blurRad="38100" dist="38100" dir="2700000" algn="tl">
                    <a:srgbClr val="000000"/>
                  </a:outerShdw>
                </a:effectLst>
                <a:latin typeface="Times New Roman" pitchFamily="18" charset="0"/>
                <a:ea typeface="ＭＳ Ｐゴシック" pitchFamily="50" charset="-128"/>
              </a:rPr>
              <a:t>Saga Univ. Med. </a:t>
            </a:r>
            <a:r>
              <a:rPr lang="en-US" altLang="ja-JP" sz="1400" b="1" i="1" dirty="0" smtClean="0">
                <a:solidFill>
                  <a:srgbClr val="969696"/>
                </a:solidFill>
                <a:effectLst>
                  <a:outerShdw blurRad="38100" dist="38100" dir="2700000" algn="tl">
                    <a:srgbClr val="000000"/>
                  </a:outerShdw>
                </a:effectLst>
                <a:latin typeface="Times New Roman" pitchFamily="18" charset="0"/>
                <a:ea typeface="ＭＳ Ｐゴシック" pitchFamily="50" charset="-128"/>
              </a:rPr>
              <a:t>Cardiovascular  </a:t>
            </a:r>
            <a:r>
              <a:rPr lang="en-US" altLang="ja-JP" sz="1400" b="1" i="1" dirty="0">
                <a:solidFill>
                  <a:srgbClr val="969696"/>
                </a:solidFill>
                <a:effectLst>
                  <a:outerShdw blurRad="38100" dist="38100" dir="2700000" algn="tl">
                    <a:srgbClr val="000000"/>
                  </a:outerShdw>
                </a:effectLst>
                <a:latin typeface="Times New Roman" pitchFamily="18" charset="0"/>
                <a:ea typeface="ＭＳ Ｐゴシック" pitchFamily="50" charset="-128"/>
              </a:rPr>
              <a:t>Div.</a:t>
            </a:r>
            <a:r>
              <a:rPr lang="ja-JP" altLang="en-US" sz="1400" b="1" i="1" dirty="0">
                <a:solidFill>
                  <a:srgbClr val="969696"/>
                </a:solidFill>
                <a:effectLst>
                  <a:outerShdw blurRad="38100" dist="38100" dir="2700000" algn="tl">
                    <a:srgbClr val="000000"/>
                  </a:outerShdw>
                </a:effectLst>
                <a:latin typeface="Times New Roman" pitchFamily="18" charset="0"/>
                <a:ea typeface="ＭＳ Ｐゴシック" pitchFamily="50" charset="-128"/>
              </a:rPr>
              <a:t>　　</a:t>
            </a:r>
            <a:endParaRPr lang="en-US" altLang="ja-JP" sz="1400" b="1" i="1" dirty="0">
              <a:solidFill>
                <a:srgbClr val="969696"/>
              </a:solidFill>
              <a:effectLst>
                <a:outerShdw blurRad="38100" dist="38100" dir="2700000" algn="tl">
                  <a:srgbClr val="000000"/>
                </a:outerShdw>
              </a:effectLst>
              <a:latin typeface="Times New Roman" pitchFamily="18" charset="0"/>
              <a:ea typeface="ＭＳ Ｐゴシック" pitchFamily="50" charset="-128"/>
            </a:endParaRPr>
          </a:p>
        </p:txBody>
      </p:sp>
      <p:sp>
        <p:nvSpPr>
          <p:cNvPr id="19" name="Text Box 12"/>
          <p:cNvSpPr txBox="1">
            <a:spLocks noChangeArrowheads="1"/>
          </p:cNvSpPr>
          <p:nvPr userDrawn="1"/>
        </p:nvSpPr>
        <p:spPr bwMode="auto">
          <a:xfrm>
            <a:off x="-17463" y="0"/>
            <a:ext cx="5144766" cy="307777"/>
          </a:xfrm>
          <a:prstGeom prst="rect">
            <a:avLst/>
          </a:prstGeom>
          <a:noFill/>
          <a:ln w="12700" cap="sq">
            <a:noFill/>
            <a:miter lim="800000"/>
            <a:headEnd type="none" w="sm" len="sm"/>
            <a:tailEnd type="none" w="sm" len="sm"/>
          </a:ln>
          <a:effectLst/>
        </p:spPr>
        <p:txBody>
          <a:bodyPr wrap="none">
            <a:spAutoFit/>
          </a:bodyPr>
          <a:lstStyle/>
          <a:p>
            <a:pPr fontAlgn="base">
              <a:spcBef>
                <a:spcPct val="0"/>
              </a:spcBef>
              <a:spcAft>
                <a:spcPct val="0"/>
              </a:spcAft>
              <a:defRPr/>
            </a:pPr>
            <a:r>
              <a:rPr lang="en-US" altLang="ja-JP" sz="1400" i="1" dirty="0" smtClean="0">
                <a:solidFill>
                  <a:srgbClr val="FFFFFF"/>
                </a:solidFill>
                <a:effectLst>
                  <a:outerShdw blurRad="38100" dist="38100" dir="2700000" algn="tl">
                    <a:srgbClr val="000000"/>
                  </a:outerShdw>
                </a:effectLst>
                <a:latin typeface="Times New Roman" pitchFamily="18" charset="0"/>
                <a:ea typeface="ＭＳ Ｐゴシック" pitchFamily="50" charset="-128"/>
              </a:rPr>
              <a:t>2014.12.13</a:t>
            </a:r>
            <a:r>
              <a:rPr lang="en-US" altLang="ja-JP" sz="1400" i="1" baseline="0" dirty="0" smtClean="0">
                <a:solidFill>
                  <a:srgbClr val="FFFFFF"/>
                </a:solidFill>
                <a:effectLst>
                  <a:outerShdw blurRad="38100" dist="38100" dir="2700000" algn="tl">
                    <a:srgbClr val="000000"/>
                  </a:outerShdw>
                </a:effectLst>
                <a:latin typeface="Times New Roman" pitchFamily="18" charset="0"/>
                <a:ea typeface="ＭＳ Ｐゴシック" pitchFamily="50" charset="-128"/>
              </a:rPr>
              <a:t> JCR 2014 Bifurcation Stent Using New Generation DES</a:t>
            </a:r>
            <a:endParaRPr lang="en-US" altLang="ja-JP" sz="1400" i="1" dirty="0">
              <a:solidFill>
                <a:srgbClr val="FFFFFF"/>
              </a:solidFill>
              <a:effectLst>
                <a:outerShdw blurRad="38100" dist="38100" dir="2700000" algn="tl">
                  <a:srgbClr val="000000"/>
                </a:outerShdw>
              </a:effectLst>
              <a:latin typeface="Times New Roman" pitchFamily="18" charset="0"/>
              <a:ea typeface="ＭＳ Ｐゴシック" pitchFamily="50" charset="-128"/>
            </a:endParaRPr>
          </a:p>
        </p:txBody>
      </p:sp>
    </p:spTree>
    <p:extLst>
      <p:ext uri="{BB962C8B-B14F-4D97-AF65-F5344CB8AC3E}">
        <p14:creationId xmlns:p14="http://schemas.microsoft.com/office/powerpoint/2010/main" val="3916620590"/>
      </p:ext>
    </p:extLst>
  </p:cSld>
  <p:clrMap bg1="dk1" tx1="lt1" bg2="dk2" tx2="lt2" accent1="accent1" accent2="accent2" accent3="accent3" accent4="accent4" accent5="accent5" accent6="accent6" hlink="hlink" folHlink="folHlink"/>
  <p:sldLayoutIdLst>
    <p:sldLayoutId id="2147484026" r:id="rId1"/>
    <p:sldLayoutId id="2147484027" r:id="rId2"/>
    <p:sldLayoutId id="2147484028" r:id="rId3"/>
    <p:sldLayoutId id="2147484029" r:id="rId4"/>
    <p:sldLayoutId id="2147484030" r:id="rId5"/>
    <p:sldLayoutId id="2147484031" r:id="rId6"/>
    <p:sldLayoutId id="2147484032" r:id="rId7"/>
    <p:sldLayoutId id="2147484033" r:id="rId8"/>
    <p:sldLayoutId id="2147484034" r:id="rId9"/>
    <p:sldLayoutId id="2147484035" r:id="rId10"/>
    <p:sldLayoutId id="2147484036" r:id="rId11"/>
    <p:sldLayoutId id="2147484037" r:id="rId12"/>
    <p:sldLayoutId id="2147484038" r:id="rId13"/>
  </p:sldLayoutIdLst>
  <p:timing>
    <p:tnLst>
      <p:par>
        <p:cTn xmlns:p14="http://schemas.microsoft.com/office/powerpoint/2010/main" id="1" dur="indefinite" restart="never" nodeType="tmRoot"/>
      </p:par>
    </p:tnLst>
  </p:timing>
  <p:txStyles>
    <p:titleStyle>
      <a:lvl1pPr algn="l" rtl="0" fontAlgn="base">
        <a:spcBef>
          <a:spcPct val="0"/>
        </a:spcBef>
        <a:spcAft>
          <a:spcPct val="0"/>
        </a:spcAft>
        <a:defRPr kumimoji="1" sz="4000" kern="1200" spc="-100">
          <a:solidFill>
            <a:schemeClr val="accent5">
              <a:lumMod val="20000"/>
              <a:lumOff val="80000"/>
            </a:schemeClr>
          </a:solidFill>
          <a:effectLst>
            <a:outerShdw blurRad="75057" dist="38100" dir="5400000" sy="-20000" rotWithShape="0">
              <a:prstClr val="black">
                <a:alpha val="25000"/>
              </a:prstClr>
            </a:outerShdw>
            <a:reflection blurRad="6350" stA="60000" endA="900" endPos="60000" dist="29997" dir="5400000" sy="-100000" algn="bl" rotWithShape="0"/>
          </a:effectLst>
          <a:latin typeface="+mj-lt"/>
          <a:ea typeface="+mj-ea"/>
          <a:cs typeface="+mj-cs"/>
        </a:defRPr>
      </a:lvl1pPr>
      <a:lvl2pPr algn="l" rtl="0" fontAlgn="base">
        <a:spcBef>
          <a:spcPct val="0"/>
        </a:spcBef>
        <a:spcAft>
          <a:spcPct val="0"/>
        </a:spcAft>
        <a:defRPr kumimoji="1" sz="4000">
          <a:solidFill>
            <a:srgbClr val="FFF1CE"/>
          </a:solidFill>
          <a:latin typeface="Comic Sans MS" pitchFamily="66" charset="0"/>
          <a:ea typeface="HG丸ｺﾞｼｯｸM-PRO" pitchFamily="50" charset="-128"/>
        </a:defRPr>
      </a:lvl2pPr>
      <a:lvl3pPr algn="l" rtl="0" fontAlgn="base">
        <a:spcBef>
          <a:spcPct val="0"/>
        </a:spcBef>
        <a:spcAft>
          <a:spcPct val="0"/>
        </a:spcAft>
        <a:defRPr kumimoji="1" sz="4000">
          <a:solidFill>
            <a:srgbClr val="FFF1CE"/>
          </a:solidFill>
          <a:latin typeface="Comic Sans MS" pitchFamily="66" charset="0"/>
          <a:ea typeface="HG丸ｺﾞｼｯｸM-PRO" pitchFamily="50" charset="-128"/>
        </a:defRPr>
      </a:lvl3pPr>
      <a:lvl4pPr algn="l" rtl="0" fontAlgn="base">
        <a:spcBef>
          <a:spcPct val="0"/>
        </a:spcBef>
        <a:spcAft>
          <a:spcPct val="0"/>
        </a:spcAft>
        <a:defRPr kumimoji="1" sz="4000">
          <a:solidFill>
            <a:srgbClr val="FFF1CE"/>
          </a:solidFill>
          <a:latin typeface="Comic Sans MS" pitchFamily="66" charset="0"/>
          <a:ea typeface="HG丸ｺﾞｼｯｸM-PRO" pitchFamily="50" charset="-128"/>
        </a:defRPr>
      </a:lvl4pPr>
      <a:lvl5pPr algn="l" rtl="0" fontAlgn="base">
        <a:spcBef>
          <a:spcPct val="0"/>
        </a:spcBef>
        <a:spcAft>
          <a:spcPct val="0"/>
        </a:spcAft>
        <a:defRPr kumimoji="1" sz="4000">
          <a:solidFill>
            <a:srgbClr val="FFF1CE"/>
          </a:solidFill>
          <a:latin typeface="Comic Sans MS" pitchFamily="66" charset="0"/>
          <a:ea typeface="HG丸ｺﾞｼｯｸM-PRO" pitchFamily="50" charset="-128"/>
        </a:defRPr>
      </a:lvl5pPr>
      <a:lvl6pPr marL="457200" algn="l" rtl="0" fontAlgn="base">
        <a:spcBef>
          <a:spcPct val="0"/>
        </a:spcBef>
        <a:spcAft>
          <a:spcPct val="0"/>
        </a:spcAft>
        <a:defRPr kumimoji="1" sz="4000">
          <a:solidFill>
            <a:srgbClr val="FFF1CE"/>
          </a:solidFill>
          <a:latin typeface="Comic Sans MS" pitchFamily="66" charset="0"/>
          <a:ea typeface="HG丸ｺﾞｼｯｸM-PRO" pitchFamily="50" charset="-128"/>
        </a:defRPr>
      </a:lvl6pPr>
      <a:lvl7pPr marL="914400" algn="l" rtl="0" fontAlgn="base">
        <a:spcBef>
          <a:spcPct val="0"/>
        </a:spcBef>
        <a:spcAft>
          <a:spcPct val="0"/>
        </a:spcAft>
        <a:defRPr kumimoji="1" sz="4000">
          <a:solidFill>
            <a:srgbClr val="FFF1CE"/>
          </a:solidFill>
          <a:latin typeface="Comic Sans MS" pitchFamily="66" charset="0"/>
          <a:ea typeface="HG丸ｺﾞｼｯｸM-PRO" pitchFamily="50" charset="-128"/>
        </a:defRPr>
      </a:lvl7pPr>
      <a:lvl8pPr marL="1371600" algn="l" rtl="0" fontAlgn="base">
        <a:spcBef>
          <a:spcPct val="0"/>
        </a:spcBef>
        <a:spcAft>
          <a:spcPct val="0"/>
        </a:spcAft>
        <a:defRPr kumimoji="1" sz="4000">
          <a:solidFill>
            <a:srgbClr val="FFF1CE"/>
          </a:solidFill>
          <a:latin typeface="Comic Sans MS" pitchFamily="66" charset="0"/>
          <a:ea typeface="HG丸ｺﾞｼｯｸM-PRO" pitchFamily="50" charset="-128"/>
        </a:defRPr>
      </a:lvl8pPr>
      <a:lvl9pPr marL="1828800" algn="l" rtl="0" fontAlgn="base">
        <a:spcBef>
          <a:spcPct val="0"/>
        </a:spcBef>
        <a:spcAft>
          <a:spcPct val="0"/>
        </a:spcAft>
        <a:defRPr kumimoji="1" sz="4000">
          <a:solidFill>
            <a:srgbClr val="FFF1CE"/>
          </a:solidFill>
          <a:latin typeface="Comic Sans MS" pitchFamily="66" charset="0"/>
          <a:ea typeface="HG丸ｺﾞｼｯｸM-PRO" pitchFamily="50" charset="-128"/>
        </a:defRPr>
      </a:lvl9pPr>
      <a:extLst/>
    </p:titleStyle>
    <p:bodyStyle>
      <a:lvl1pPr marL="411163" indent="-342900" algn="l" rtl="0" fontAlgn="base">
        <a:spcBef>
          <a:spcPts val="700"/>
        </a:spcBef>
        <a:spcAft>
          <a:spcPct val="0"/>
        </a:spcAft>
        <a:buClr>
          <a:schemeClr val="tx2"/>
        </a:buClr>
        <a:buSzPct val="95000"/>
        <a:buFont typeface="Wingdings" pitchFamily="2" charset="2"/>
        <a:buChar char=""/>
        <a:defRPr kumimoji="1" sz="3000" kern="1200">
          <a:solidFill>
            <a:schemeClr val="tx1"/>
          </a:solidFill>
          <a:latin typeface="+mn-lt"/>
          <a:ea typeface="+mn-ea"/>
          <a:cs typeface="+mn-cs"/>
        </a:defRPr>
      </a:lvl1pPr>
      <a:lvl2pPr marL="739775" indent="-285750" algn="l" rtl="0" fontAlgn="base">
        <a:spcBef>
          <a:spcPct val="20000"/>
        </a:spcBef>
        <a:spcAft>
          <a:spcPct val="0"/>
        </a:spcAft>
        <a:buClr>
          <a:schemeClr val="accent2"/>
        </a:buClr>
        <a:buSzPct val="90000"/>
        <a:buFont typeface="Wingdings" pitchFamily="2" charset="2"/>
        <a:buChar char=""/>
        <a:defRPr kumimoji="1" sz="2600" kern="1200">
          <a:solidFill>
            <a:schemeClr val="tx1"/>
          </a:solidFill>
          <a:latin typeface="+mn-lt"/>
          <a:ea typeface="+mn-ea"/>
          <a:cs typeface="+mn-cs"/>
        </a:defRPr>
      </a:lvl2pPr>
      <a:lvl3pPr marL="995363" indent="-228600" algn="l" rtl="0" fontAlgn="base">
        <a:spcBef>
          <a:spcPct val="20000"/>
        </a:spcBef>
        <a:spcAft>
          <a:spcPct val="0"/>
        </a:spcAft>
        <a:buClr>
          <a:schemeClr val="accent2"/>
        </a:buClr>
        <a:buFont typeface="Wingdings 2" pitchFamily="18" charset="2"/>
        <a:buChar char=""/>
        <a:defRPr kumimoji="1" sz="2400" kern="1200">
          <a:solidFill>
            <a:schemeClr val="tx1"/>
          </a:solidFill>
          <a:latin typeface="+mn-lt"/>
          <a:ea typeface="+mn-ea"/>
          <a:cs typeface="+mn-cs"/>
        </a:defRPr>
      </a:lvl3pPr>
      <a:lvl4pPr marL="1260475" indent="-228600" algn="l" rtl="0" fontAlgn="base">
        <a:spcBef>
          <a:spcPct val="20000"/>
        </a:spcBef>
        <a:spcAft>
          <a:spcPct val="0"/>
        </a:spcAft>
        <a:buClr>
          <a:srgbClr val="FEB80A"/>
        </a:buClr>
        <a:buFont typeface="Wingdings 3" pitchFamily="18" charset="2"/>
        <a:buChar char=""/>
        <a:defRPr kumimoji="1" sz="2200" kern="1200">
          <a:solidFill>
            <a:schemeClr val="tx1"/>
          </a:solidFill>
          <a:latin typeface="+mn-lt"/>
          <a:ea typeface="+mn-ea"/>
          <a:cs typeface="+mn-cs"/>
        </a:defRPr>
      </a:lvl4pPr>
      <a:lvl5pPr marL="1481138" indent="-209550" algn="l" rtl="0" fontAlgn="base">
        <a:spcBef>
          <a:spcPct val="20000"/>
        </a:spcBef>
        <a:spcAft>
          <a:spcPct val="0"/>
        </a:spcAft>
        <a:buClr>
          <a:srgbClr val="FEB80A"/>
        </a:buClr>
        <a:buFont typeface="Wingdings 2" pitchFamily="18" charset="2"/>
        <a:buChar char=""/>
        <a:defRPr kumimoji="1"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1"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1"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1"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1" sz="1600" kern="1200">
          <a:solidFill>
            <a:schemeClr val="tx1"/>
          </a:solidFill>
          <a:latin typeface="+mn-lt"/>
          <a:ea typeface="+mn-ea"/>
          <a:cs typeface="+mn-cs"/>
        </a:defRPr>
      </a:lvl9pPr>
      <a:extLst/>
    </p:bodyStyle>
    <p:otherStyle>
      <a:lvl1pPr marL="0" algn="l" rtl="0" eaLnBrk="1" latinLnBrk="0" hangingPunct="1">
        <a:defRPr kumimoji="1" kern="1200">
          <a:solidFill>
            <a:schemeClr val="tx1"/>
          </a:solidFill>
          <a:latin typeface="+mn-lt"/>
          <a:ea typeface="+mn-ea"/>
          <a:cs typeface="+mn-cs"/>
        </a:defRPr>
      </a:lvl1pPr>
      <a:lvl2pPr marL="457200" algn="l" rtl="0" eaLnBrk="1" latinLnBrk="0" hangingPunct="1">
        <a:defRPr kumimoji="1" kern="1200">
          <a:solidFill>
            <a:schemeClr val="tx1"/>
          </a:solidFill>
          <a:latin typeface="+mn-lt"/>
          <a:ea typeface="+mn-ea"/>
          <a:cs typeface="+mn-cs"/>
        </a:defRPr>
      </a:lvl2pPr>
      <a:lvl3pPr marL="914400" algn="l" rtl="0" eaLnBrk="1" latinLnBrk="0" hangingPunct="1">
        <a:defRPr kumimoji="1" kern="1200">
          <a:solidFill>
            <a:schemeClr val="tx1"/>
          </a:solidFill>
          <a:latin typeface="+mn-lt"/>
          <a:ea typeface="+mn-ea"/>
          <a:cs typeface="+mn-cs"/>
        </a:defRPr>
      </a:lvl3pPr>
      <a:lvl4pPr marL="1371600" algn="l" rtl="0" eaLnBrk="1" latinLnBrk="0" hangingPunct="1">
        <a:defRPr kumimoji="1" kern="1200">
          <a:solidFill>
            <a:schemeClr val="tx1"/>
          </a:solidFill>
          <a:latin typeface="+mn-lt"/>
          <a:ea typeface="+mn-ea"/>
          <a:cs typeface="+mn-cs"/>
        </a:defRPr>
      </a:lvl4pPr>
      <a:lvl5pPr marL="1828800" algn="l" rtl="0" eaLnBrk="1" latinLnBrk="0" hangingPunct="1">
        <a:defRPr kumimoji="1" kern="1200">
          <a:solidFill>
            <a:schemeClr val="tx1"/>
          </a:solidFill>
          <a:latin typeface="+mn-lt"/>
          <a:ea typeface="+mn-ea"/>
          <a:cs typeface="+mn-cs"/>
        </a:defRPr>
      </a:lvl5pPr>
      <a:lvl6pPr marL="2286000" algn="l" rtl="0" eaLnBrk="1" latinLnBrk="0" hangingPunct="1">
        <a:defRPr kumimoji="1" kern="1200">
          <a:solidFill>
            <a:schemeClr val="tx1"/>
          </a:solidFill>
          <a:latin typeface="+mn-lt"/>
          <a:ea typeface="+mn-ea"/>
          <a:cs typeface="+mn-cs"/>
        </a:defRPr>
      </a:lvl6pPr>
      <a:lvl7pPr marL="2743200" algn="l" rtl="0" eaLnBrk="1" latinLnBrk="0" hangingPunct="1">
        <a:defRPr kumimoji="1" kern="1200">
          <a:solidFill>
            <a:schemeClr val="tx1"/>
          </a:solidFill>
          <a:latin typeface="+mn-lt"/>
          <a:ea typeface="+mn-ea"/>
          <a:cs typeface="+mn-cs"/>
        </a:defRPr>
      </a:lvl7pPr>
      <a:lvl8pPr marL="3200400" algn="l" rtl="0" eaLnBrk="1" latinLnBrk="0" hangingPunct="1">
        <a:defRPr kumimoji="1" kern="1200">
          <a:solidFill>
            <a:schemeClr val="tx1"/>
          </a:solidFill>
          <a:latin typeface="+mn-lt"/>
          <a:ea typeface="+mn-ea"/>
          <a:cs typeface="+mn-cs"/>
        </a:defRPr>
      </a:lvl8pPr>
      <a:lvl9pPr marL="3657600" algn="l" rtl="0" eaLnBrk="1" latinLnBrk="0" hangingPunct="1">
        <a:defRPr kumimoji="1" kern="1200">
          <a:solidFill>
            <a:schemeClr val="tx1"/>
          </a:solidFill>
          <a:latin typeface="+mn-lt"/>
          <a:ea typeface="+mn-ea"/>
          <a:cs typeface="+mn-cs"/>
        </a:defRPr>
      </a:lvl9pPr>
      <a:extLst/>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dirty="0" smtClean="0"/>
              <a:t>マスター タイトルの書式設定</a:t>
            </a:r>
            <a:endParaRPr kumimoji="1" lang="ja-JP" altLang="en-US" dirty="0"/>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dirty="0" smtClean="0"/>
              <a:t>マスター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fld id="{43B01C09-8464-4F0C-AFD6-2A750AFD8960}" type="datetimeFigureOut">
              <a:rPr lang="ja-JP" altLang="en-US" smtClean="0">
                <a:solidFill>
                  <a:srgbClr val="D6ECFF"/>
                </a:solidFill>
                <a:effectLst>
                  <a:outerShdw blurRad="38100" dist="38100" dir="2700000" algn="tl">
                    <a:srgbClr val="000000">
                      <a:alpha val="43137"/>
                    </a:srgbClr>
                  </a:outerShdw>
                </a:effectLst>
                <a:latin typeface="Times New Roman" pitchFamily="18" charset="0"/>
                <a:ea typeface="HG丸ｺﾞｼｯｸM-PRO"/>
              </a:rPr>
              <a:pPr fontAlgn="base">
                <a:spcBef>
                  <a:spcPct val="0"/>
                </a:spcBef>
                <a:spcAft>
                  <a:spcPct val="0"/>
                </a:spcAft>
                <a:defRPr/>
              </a:pPr>
              <a:t>14/12/13</a:t>
            </a:fld>
            <a:endParaRPr lang="ja-JP" altLang="en-US">
              <a:solidFill>
                <a:srgbClr val="D6ECFF"/>
              </a:solidFill>
              <a:effectLst>
                <a:outerShdw blurRad="38100" dist="38100" dir="2700000" algn="tl">
                  <a:srgbClr val="000000">
                    <a:alpha val="43137"/>
                  </a:srgbClr>
                </a:outerShdw>
              </a:effectLst>
              <a:latin typeface="Times New Roman" pitchFamily="18" charset="0"/>
              <a:ea typeface="HG丸ｺﾞｼｯｸM-PRO"/>
            </a:endParaRP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ja-JP" altLang="en-US">
              <a:solidFill>
                <a:srgbClr val="D6ECFF"/>
              </a:solidFill>
              <a:effectLst>
                <a:outerShdw blurRad="38100" dist="38100" dir="2700000" algn="tl">
                  <a:srgbClr val="000000">
                    <a:alpha val="43137"/>
                  </a:srgbClr>
                </a:outerShdw>
              </a:effectLst>
              <a:latin typeface="Times New Roman" pitchFamily="18" charset="0"/>
              <a:ea typeface="HG丸ｺﾞｼｯｸM-PRO"/>
            </a:endParaRPr>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defRPr/>
            </a:pPr>
            <a:fld id="{957C19BC-4A76-42BD-927F-0934856C531B}" type="slidenum">
              <a:rPr lang="ja-JP" altLang="en-US" smtClean="0">
                <a:solidFill>
                  <a:srgbClr val="D6ECFF"/>
                </a:solidFill>
                <a:effectLst>
                  <a:outerShdw blurRad="38100" dist="38100" dir="2700000" algn="tl">
                    <a:srgbClr val="000000">
                      <a:alpha val="43137"/>
                    </a:srgbClr>
                  </a:outerShdw>
                </a:effectLst>
                <a:latin typeface="Times New Roman" pitchFamily="18" charset="0"/>
                <a:ea typeface="HG丸ｺﾞｼｯｸM-PRO"/>
              </a:rPr>
              <a:pPr fontAlgn="base">
                <a:spcBef>
                  <a:spcPct val="0"/>
                </a:spcBef>
                <a:spcAft>
                  <a:spcPct val="0"/>
                </a:spcAft>
                <a:defRPr/>
              </a:pPr>
              <a:t>‹#›</a:t>
            </a:fld>
            <a:endParaRPr lang="ja-JP" altLang="en-US">
              <a:solidFill>
                <a:srgbClr val="D6ECFF"/>
              </a:solidFill>
              <a:effectLst>
                <a:outerShdw blurRad="38100" dist="38100" dir="2700000" algn="tl">
                  <a:srgbClr val="000000">
                    <a:alpha val="43137"/>
                  </a:srgbClr>
                </a:outerShdw>
              </a:effectLst>
              <a:latin typeface="Times New Roman" pitchFamily="18" charset="0"/>
              <a:ea typeface="HG丸ｺﾞｼｯｸM-PRO"/>
            </a:endParaRPr>
          </a:p>
        </p:txBody>
      </p:sp>
      <p:sp>
        <p:nvSpPr>
          <p:cNvPr id="7" name="Text Box 11"/>
          <p:cNvSpPr txBox="1">
            <a:spLocks noChangeArrowheads="1"/>
          </p:cNvSpPr>
          <p:nvPr userDrawn="1"/>
        </p:nvSpPr>
        <p:spPr bwMode="auto">
          <a:xfrm>
            <a:off x="6168280" y="6453336"/>
            <a:ext cx="3228256" cy="307777"/>
          </a:xfrm>
          <a:prstGeom prst="rect">
            <a:avLst/>
          </a:prstGeom>
          <a:noFill/>
          <a:ln w="12700" cap="sq">
            <a:noFill/>
            <a:miter lim="800000"/>
            <a:headEnd type="none" w="sm" len="sm"/>
            <a:tailEnd type="none" w="sm" len="sm"/>
          </a:ln>
          <a:effectLst/>
        </p:spPr>
        <p:txBody>
          <a:bodyPr wrap="none">
            <a:spAutoFit/>
          </a:bodyPr>
          <a:lstStyle/>
          <a:p>
            <a:pPr algn="r" fontAlgn="base">
              <a:spcBef>
                <a:spcPct val="0"/>
              </a:spcBef>
              <a:spcAft>
                <a:spcPct val="0"/>
              </a:spcAft>
              <a:defRPr/>
            </a:pPr>
            <a:r>
              <a:rPr lang="en-US" altLang="ja-JP" sz="1400" b="1" i="1" dirty="0">
                <a:solidFill>
                  <a:srgbClr val="969696"/>
                </a:solidFill>
                <a:effectLst>
                  <a:outerShdw blurRad="38100" dist="38100" dir="2700000" algn="tl">
                    <a:srgbClr val="000000"/>
                  </a:outerShdw>
                </a:effectLst>
                <a:latin typeface="Times New Roman" pitchFamily="18" charset="0"/>
                <a:ea typeface="ＭＳ Ｐゴシック" pitchFamily="50" charset="-128"/>
              </a:rPr>
              <a:t>Saga Univ. Med. </a:t>
            </a:r>
            <a:r>
              <a:rPr lang="en-US" altLang="ja-JP" sz="1400" b="1" i="1" dirty="0" smtClean="0">
                <a:solidFill>
                  <a:srgbClr val="969696"/>
                </a:solidFill>
                <a:effectLst>
                  <a:outerShdw blurRad="38100" dist="38100" dir="2700000" algn="tl">
                    <a:srgbClr val="000000"/>
                  </a:outerShdw>
                </a:effectLst>
                <a:latin typeface="Times New Roman" pitchFamily="18" charset="0"/>
                <a:ea typeface="ＭＳ Ｐゴシック" pitchFamily="50" charset="-128"/>
              </a:rPr>
              <a:t>Cardiovascular Div</a:t>
            </a:r>
            <a:r>
              <a:rPr lang="en-US" altLang="ja-JP" sz="1400" b="1" i="1" dirty="0">
                <a:solidFill>
                  <a:srgbClr val="969696"/>
                </a:solidFill>
                <a:effectLst>
                  <a:outerShdw blurRad="38100" dist="38100" dir="2700000" algn="tl">
                    <a:srgbClr val="000000"/>
                  </a:outerShdw>
                </a:effectLst>
                <a:latin typeface="Times New Roman" pitchFamily="18" charset="0"/>
                <a:ea typeface="ＭＳ Ｐゴシック" pitchFamily="50" charset="-128"/>
              </a:rPr>
              <a:t>.</a:t>
            </a:r>
            <a:r>
              <a:rPr lang="ja-JP" altLang="en-US" sz="1400" b="1" i="1" dirty="0">
                <a:solidFill>
                  <a:srgbClr val="969696"/>
                </a:solidFill>
                <a:effectLst>
                  <a:outerShdw blurRad="38100" dist="38100" dir="2700000" algn="tl">
                    <a:srgbClr val="000000"/>
                  </a:outerShdw>
                </a:effectLst>
                <a:latin typeface="Times New Roman" pitchFamily="18" charset="0"/>
                <a:ea typeface="ＭＳ Ｐゴシック" pitchFamily="50" charset="-128"/>
              </a:rPr>
              <a:t>　　</a:t>
            </a:r>
            <a:endParaRPr lang="en-US" altLang="ja-JP" sz="1400" b="1" i="1" dirty="0">
              <a:solidFill>
                <a:srgbClr val="969696"/>
              </a:solidFill>
              <a:effectLst>
                <a:outerShdw blurRad="38100" dist="38100" dir="2700000" algn="tl">
                  <a:srgbClr val="000000"/>
                </a:outerShdw>
              </a:effectLst>
              <a:latin typeface="Times New Roman" pitchFamily="18" charset="0"/>
              <a:ea typeface="ＭＳ Ｐゴシック" pitchFamily="50" charset="-128"/>
            </a:endParaRPr>
          </a:p>
        </p:txBody>
      </p:sp>
      <p:sp>
        <p:nvSpPr>
          <p:cNvPr id="10" name="Text Box 12"/>
          <p:cNvSpPr txBox="1">
            <a:spLocks noChangeArrowheads="1"/>
          </p:cNvSpPr>
          <p:nvPr userDrawn="1"/>
        </p:nvSpPr>
        <p:spPr bwMode="auto">
          <a:xfrm>
            <a:off x="-17463" y="0"/>
            <a:ext cx="5144766" cy="307777"/>
          </a:xfrm>
          <a:prstGeom prst="rect">
            <a:avLst/>
          </a:prstGeom>
          <a:noFill/>
          <a:ln w="12700" cap="sq">
            <a:noFill/>
            <a:miter lim="800000"/>
            <a:headEnd type="none" w="sm" len="sm"/>
            <a:tailEnd type="none" w="sm" len="sm"/>
          </a:ln>
          <a:effectLst/>
        </p:spPr>
        <p:txBody>
          <a:bodyPr wrap="none">
            <a:spAutoFit/>
          </a:bodyPr>
          <a:lstStyle/>
          <a:p>
            <a:pPr fontAlgn="base">
              <a:spcBef>
                <a:spcPct val="0"/>
              </a:spcBef>
              <a:spcAft>
                <a:spcPct val="0"/>
              </a:spcAft>
              <a:defRPr/>
            </a:pPr>
            <a:r>
              <a:rPr lang="en-US" altLang="ja-JP" sz="1400" i="1" dirty="0" smtClean="0">
                <a:solidFill>
                  <a:srgbClr val="C0C0C0"/>
                </a:solidFill>
                <a:effectLst>
                  <a:outerShdw blurRad="38100" dist="38100" dir="2700000" algn="tl">
                    <a:srgbClr val="000000"/>
                  </a:outerShdw>
                </a:effectLst>
                <a:latin typeface="Times New Roman" pitchFamily="18" charset="0"/>
                <a:ea typeface="ＭＳ Ｐゴシック" pitchFamily="50" charset="-128"/>
              </a:rPr>
              <a:t>2014.12.13</a:t>
            </a:r>
            <a:r>
              <a:rPr lang="en-US" altLang="ja-JP" sz="1400" i="1" baseline="0" dirty="0" smtClean="0">
                <a:solidFill>
                  <a:srgbClr val="C0C0C0"/>
                </a:solidFill>
                <a:effectLst>
                  <a:outerShdw blurRad="38100" dist="38100" dir="2700000" algn="tl">
                    <a:srgbClr val="000000"/>
                  </a:outerShdw>
                </a:effectLst>
                <a:latin typeface="Times New Roman" pitchFamily="18" charset="0"/>
                <a:ea typeface="ＭＳ Ｐゴシック" pitchFamily="50" charset="-128"/>
              </a:rPr>
              <a:t> JCR 2014 Bifurcation Stent Using New Generation DES</a:t>
            </a:r>
            <a:endParaRPr lang="en-US" altLang="ja-JP" sz="1400" i="1" dirty="0">
              <a:solidFill>
                <a:srgbClr val="C0C0C0"/>
              </a:solidFill>
              <a:effectLst>
                <a:outerShdw blurRad="38100" dist="38100" dir="2700000" algn="tl">
                  <a:srgbClr val="000000"/>
                </a:outerShdw>
              </a:effectLst>
              <a:latin typeface="Times New Roman" pitchFamily="18" charset="0"/>
              <a:ea typeface="ＭＳ Ｐゴシック" pitchFamily="50" charset="-128"/>
            </a:endParaRPr>
          </a:p>
        </p:txBody>
      </p:sp>
    </p:spTree>
    <p:extLst>
      <p:ext uri="{BB962C8B-B14F-4D97-AF65-F5344CB8AC3E}">
        <p14:creationId xmlns:p14="http://schemas.microsoft.com/office/powerpoint/2010/main" val="3441911939"/>
      </p:ext>
    </p:extLst>
  </p:cSld>
  <p:clrMap bg1="lt1" tx1="dk1" bg2="lt2" tx2="dk2" accent1="accent1" accent2="accent2" accent3="accent3" accent4="accent4" accent5="accent5" accent6="accent6" hlink="hlink" folHlink="folHlink"/>
  <p:sldLayoutIdLst>
    <p:sldLayoutId id="2147484040" r:id="rId1"/>
    <p:sldLayoutId id="2147484041" r:id="rId2"/>
    <p:sldLayoutId id="2147484042" r:id="rId3"/>
    <p:sldLayoutId id="2147484043" r:id="rId4"/>
    <p:sldLayoutId id="2147484044" r:id="rId5"/>
    <p:sldLayoutId id="2147484045" r:id="rId6"/>
    <p:sldLayoutId id="2147484046" r:id="rId7"/>
    <p:sldLayoutId id="2147484047" r:id="rId8"/>
    <p:sldLayoutId id="2147484048" r:id="rId9"/>
    <p:sldLayoutId id="2147484049" r:id="rId10"/>
    <p:sldLayoutId id="2147484050" r:id="rId11"/>
    <p:sldLayoutId id="2147484051" r:id="rId12"/>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txStyles>
    <p:titleStyle>
      <a:lvl1pPr algn="ctr" defTabSz="914400" rtl="0" eaLnBrk="1" latinLnBrk="0" hangingPunct="1">
        <a:spcBef>
          <a:spcPct val="0"/>
        </a:spcBef>
        <a:buNone/>
        <a:defRPr kumimoji="1" sz="4400" b="0" i="0" kern="1200">
          <a:solidFill>
            <a:srgbClr val="FF0000"/>
          </a:solidFill>
          <a:effectLst>
            <a:outerShdw blurRad="38100" dist="38100" dir="2700000" algn="tl">
              <a:srgbClr val="000000">
                <a:alpha val="43137"/>
              </a:srgbClr>
            </a:outerShdw>
          </a:effectLst>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j-ea"/>
          <a:ea typeface="+mj-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j-ea"/>
          <a:ea typeface="+mj-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j-ea"/>
          <a:ea typeface="+mj-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j-ea"/>
          <a:ea typeface="+mj-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j-ea"/>
          <a:ea typeface="+mj-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2" name="正方形/長方形 11"/>
          <p:cNvSpPr/>
          <p:nvPr/>
        </p:nvSpPr>
        <p:spPr>
          <a:xfrm>
            <a:off x="309563" y="681038"/>
            <a:ext cx="46037"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kumimoji="0" lang="en-US" sz="3200" dirty="0">
              <a:solidFill>
                <a:prstClr val="white"/>
              </a:solidFill>
              <a:effectLst>
                <a:outerShdw blurRad="38100" dist="38100" dir="2700000" algn="tl">
                  <a:srgbClr val="000000">
                    <a:alpha val="43137"/>
                  </a:srgbClr>
                </a:outerShdw>
              </a:effectLst>
              <a:latin typeface="Comic Sans MS"/>
              <a:ea typeface="HG丸ｺﾞｼｯｸM-PRO"/>
            </a:endParaRPr>
          </a:p>
        </p:txBody>
      </p:sp>
      <p:sp>
        <p:nvSpPr>
          <p:cNvPr id="15" name="正方形/長方形 14"/>
          <p:cNvSpPr/>
          <p:nvPr/>
        </p:nvSpPr>
        <p:spPr>
          <a:xfrm>
            <a:off x="268288" y="681038"/>
            <a:ext cx="2857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kumimoji="0" lang="en-US" sz="3200" dirty="0">
              <a:solidFill>
                <a:prstClr val="white"/>
              </a:solidFill>
              <a:effectLst>
                <a:outerShdw blurRad="38100" dist="38100" dir="2700000" algn="tl">
                  <a:srgbClr val="000000">
                    <a:alpha val="43137"/>
                  </a:srgbClr>
                </a:outerShdw>
              </a:effectLst>
              <a:latin typeface="Comic Sans MS"/>
              <a:ea typeface="HG丸ｺﾞｼｯｸM-PRO"/>
            </a:endParaRPr>
          </a:p>
        </p:txBody>
      </p:sp>
      <p:sp>
        <p:nvSpPr>
          <p:cNvPr id="16" name="正方形/長方形 15"/>
          <p:cNvSpPr/>
          <p:nvPr/>
        </p:nvSpPr>
        <p:spPr>
          <a:xfrm>
            <a:off x="249238" y="681038"/>
            <a:ext cx="952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kumimoji="0" lang="en-US" sz="3200">
              <a:solidFill>
                <a:prstClr val="white"/>
              </a:solidFill>
              <a:effectLst>
                <a:outerShdw blurRad="38100" dist="38100" dir="2700000" algn="tl">
                  <a:srgbClr val="000000">
                    <a:alpha val="43137"/>
                  </a:srgbClr>
                </a:outerShdw>
              </a:effectLst>
              <a:latin typeface="Comic Sans MS"/>
              <a:ea typeface="HG丸ｺﾞｼｯｸM-PRO"/>
            </a:endParaRPr>
          </a:p>
        </p:txBody>
      </p:sp>
      <p:sp>
        <p:nvSpPr>
          <p:cNvPr id="17" name="正方形/長方形 16"/>
          <p:cNvSpPr/>
          <p:nvPr/>
        </p:nvSpPr>
        <p:spPr>
          <a:xfrm>
            <a:off x="222250" y="681038"/>
            <a:ext cx="7938"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defRPr/>
            </a:pPr>
            <a:endParaRPr kumimoji="0" lang="en-US" sz="3200" dirty="0">
              <a:solidFill>
                <a:prstClr val="white"/>
              </a:solidFill>
              <a:effectLst>
                <a:outerShdw blurRad="38100" dist="38100" dir="2700000" algn="tl">
                  <a:srgbClr val="000000">
                    <a:alpha val="43137"/>
                  </a:srgbClr>
                </a:outerShdw>
              </a:effectLst>
              <a:latin typeface="Comic Sans MS"/>
              <a:ea typeface="HG丸ｺﾞｼｯｸM-PRO"/>
            </a:endParaRPr>
          </a:p>
        </p:txBody>
      </p:sp>
      <p:sp>
        <p:nvSpPr>
          <p:cNvPr id="22" name="タイトル プレースホルダ 21"/>
          <p:cNvSpPr>
            <a:spLocks noGrp="1"/>
          </p:cNvSpPr>
          <p:nvPr>
            <p:ph type="title"/>
          </p:nvPr>
        </p:nvSpPr>
        <p:spPr>
          <a:xfrm>
            <a:off x="914400" y="476672"/>
            <a:ext cx="7772400" cy="950491"/>
          </a:xfrm>
          <a:prstGeom prst="rect">
            <a:avLst/>
          </a:prstGeom>
        </p:spPr>
        <p:txBody>
          <a:bodyPr vert="horz" anchor="t">
            <a:noAutofit/>
          </a:bodyPr>
          <a:lstStyle>
            <a:extLst/>
          </a:lstStyle>
          <a:p>
            <a:r>
              <a:rPr lang="ja-JP" altLang="en-US" dirty="0" smtClean="0"/>
              <a:t>マスタ タイトルの書式設定</a:t>
            </a:r>
            <a:endParaRPr lang="en-US" dirty="0"/>
          </a:p>
        </p:txBody>
      </p:sp>
      <p:sp>
        <p:nvSpPr>
          <p:cNvPr id="5127" name="テキスト プレースホルダ 12"/>
          <p:cNvSpPr>
            <a:spLocks noGrp="1"/>
          </p:cNvSpPr>
          <p:nvPr>
            <p:ph type="body" idx="1"/>
          </p:nvPr>
        </p:nvSpPr>
        <p:spPr bwMode="auto">
          <a:xfrm>
            <a:off x="900113" y="1773238"/>
            <a:ext cx="77724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smtClean="0"/>
          </a:p>
        </p:txBody>
      </p:sp>
      <p:sp>
        <p:nvSpPr>
          <p:cNvPr id="14" name="日付プレースホルダ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1" sz="1100" smtClean="0">
                <a:solidFill>
                  <a:schemeClr val="tx2"/>
                </a:solidFill>
                <a:ea typeface="ＭＳ Ｐゴシック" pitchFamily="50" charset="-128"/>
              </a:defRPr>
            </a:lvl1pPr>
            <a:extLst/>
          </a:lstStyle>
          <a:p>
            <a:pPr fontAlgn="base">
              <a:spcBef>
                <a:spcPct val="0"/>
              </a:spcBef>
              <a:spcAft>
                <a:spcPct val="0"/>
              </a:spcAft>
              <a:defRPr/>
            </a:pPr>
            <a:fld id="{43B01C09-8464-4F0C-AFD6-2A750AFD8960}" type="datetimeFigureOut">
              <a:rPr lang="ja-JP" altLang="en-US">
                <a:solidFill>
                  <a:srgbClr val="D6ECFF"/>
                </a:solidFill>
                <a:effectLst>
                  <a:outerShdw blurRad="38100" dist="38100" dir="2700000" algn="tl">
                    <a:srgbClr val="000000">
                      <a:alpha val="43137"/>
                    </a:srgbClr>
                  </a:outerShdw>
                </a:effectLst>
                <a:latin typeface="Times New Roman" pitchFamily="18" charset="0"/>
              </a:rPr>
              <a:pPr fontAlgn="base">
                <a:spcBef>
                  <a:spcPct val="0"/>
                </a:spcBef>
                <a:spcAft>
                  <a:spcPct val="0"/>
                </a:spcAft>
                <a:defRPr/>
              </a:pPr>
              <a:t>14/12/13</a:t>
            </a:fld>
            <a:endParaRPr lang="ja-JP" altLang="en-US">
              <a:solidFill>
                <a:srgbClr val="D6ECFF"/>
              </a:solidFill>
              <a:effectLst>
                <a:outerShdw blurRad="38100" dist="38100" dir="2700000" algn="tl">
                  <a:srgbClr val="000000">
                    <a:alpha val="43137"/>
                  </a:srgbClr>
                </a:outerShdw>
              </a:effectLst>
              <a:latin typeface="Times New Roman" pitchFamily="18" charset="0"/>
            </a:endParaRPr>
          </a:p>
        </p:txBody>
      </p:sp>
      <p:sp>
        <p:nvSpPr>
          <p:cNvPr id="3" name="フッター プレースホルダ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1" sz="1100">
                <a:solidFill>
                  <a:schemeClr val="tx2"/>
                </a:solidFill>
                <a:ea typeface="ＭＳ Ｐゴシック" pitchFamily="50" charset="-128"/>
              </a:defRPr>
            </a:lvl1pPr>
            <a:extLst/>
          </a:lstStyle>
          <a:p>
            <a:pPr fontAlgn="base">
              <a:spcBef>
                <a:spcPct val="0"/>
              </a:spcBef>
              <a:spcAft>
                <a:spcPct val="0"/>
              </a:spcAft>
              <a:defRPr/>
            </a:pPr>
            <a:endParaRPr lang="ja-JP" altLang="en-US">
              <a:solidFill>
                <a:srgbClr val="D6ECFF"/>
              </a:solidFill>
              <a:effectLst>
                <a:outerShdw blurRad="38100" dist="38100" dir="2700000" algn="tl">
                  <a:srgbClr val="000000">
                    <a:alpha val="43137"/>
                  </a:srgbClr>
                </a:outerShdw>
              </a:effectLst>
              <a:latin typeface="Times New Roman" pitchFamily="18" charset="0"/>
            </a:endParaRPr>
          </a:p>
        </p:txBody>
      </p:sp>
      <p:sp>
        <p:nvSpPr>
          <p:cNvPr id="23" name="スライド番号プレースホルダ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1" sz="1200" smtClean="0">
                <a:solidFill>
                  <a:schemeClr val="tx2"/>
                </a:solidFill>
                <a:ea typeface="ＭＳ Ｐゴシック" pitchFamily="50" charset="-128"/>
              </a:defRPr>
            </a:lvl1pPr>
            <a:extLst/>
          </a:lstStyle>
          <a:p>
            <a:pPr fontAlgn="base">
              <a:spcBef>
                <a:spcPct val="0"/>
              </a:spcBef>
              <a:spcAft>
                <a:spcPct val="0"/>
              </a:spcAft>
              <a:defRPr/>
            </a:pPr>
            <a:fld id="{957C19BC-4A76-42BD-927F-0934856C531B}" type="slidenum">
              <a:rPr lang="ja-JP" altLang="en-US">
                <a:solidFill>
                  <a:srgbClr val="D6ECFF"/>
                </a:solidFill>
                <a:effectLst>
                  <a:outerShdw blurRad="38100" dist="38100" dir="2700000" algn="tl">
                    <a:srgbClr val="000000">
                      <a:alpha val="43137"/>
                    </a:srgbClr>
                  </a:outerShdw>
                </a:effectLst>
                <a:latin typeface="Times New Roman" pitchFamily="18" charset="0"/>
              </a:rPr>
              <a:pPr fontAlgn="base">
                <a:spcBef>
                  <a:spcPct val="0"/>
                </a:spcBef>
                <a:spcAft>
                  <a:spcPct val="0"/>
                </a:spcAft>
                <a:defRPr/>
              </a:pPr>
              <a:t>‹#›</a:t>
            </a:fld>
            <a:endParaRPr lang="ja-JP" altLang="en-US">
              <a:solidFill>
                <a:srgbClr val="D6ECFF"/>
              </a:solidFill>
              <a:effectLst>
                <a:outerShdw blurRad="38100" dist="38100" dir="2700000" algn="tl">
                  <a:srgbClr val="000000">
                    <a:alpha val="43137"/>
                  </a:srgbClr>
                </a:outerShdw>
              </a:effectLst>
              <a:latin typeface="Times New Roman" pitchFamily="18" charset="0"/>
            </a:endParaRPr>
          </a:p>
        </p:txBody>
      </p:sp>
      <p:sp>
        <p:nvSpPr>
          <p:cNvPr id="18" name="Text Box 11"/>
          <p:cNvSpPr txBox="1">
            <a:spLocks noChangeArrowheads="1"/>
          </p:cNvSpPr>
          <p:nvPr userDrawn="1"/>
        </p:nvSpPr>
        <p:spPr bwMode="auto">
          <a:xfrm>
            <a:off x="6096272" y="6453188"/>
            <a:ext cx="3228256" cy="307777"/>
          </a:xfrm>
          <a:prstGeom prst="rect">
            <a:avLst/>
          </a:prstGeom>
          <a:noFill/>
          <a:ln w="12700" cap="sq">
            <a:noFill/>
            <a:miter lim="800000"/>
            <a:headEnd type="none" w="sm" len="sm"/>
            <a:tailEnd type="none" w="sm" len="sm"/>
          </a:ln>
          <a:effectLst/>
        </p:spPr>
        <p:txBody>
          <a:bodyPr wrap="none">
            <a:spAutoFit/>
          </a:bodyPr>
          <a:lstStyle/>
          <a:p>
            <a:pPr fontAlgn="base">
              <a:spcBef>
                <a:spcPct val="0"/>
              </a:spcBef>
              <a:spcAft>
                <a:spcPct val="0"/>
              </a:spcAft>
              <a:defRPr/>
            </a:pPr>
            <a:r>
              <a:rPr lang="en-US" altLang="ja-JP" sz="1400" b="1" i="1" dirty="0">
                <a:solidFill>
                  <a:srgbClr val="969696"/>
                </a:solidFill>
                <a:effectLst>
                  <a:outerShdw blurRad="38100" dist="38100" dir="2700000" algn="tl">
                    <a:srgbClr val="000000"/>
                  </a:outerShdw>
                </a:effectLst>
                <a:latin typeface="Times New Roman" pitchFamily="18" charset="0"/>
                <a:ea typeface="ＭＳ Ｐゴシック" pitchFamily="50" charset="-128"/>
              </a:rPr>
              <a:t>Saga Univ. Med. </a:t>
            </a:r>
            <a:r>
              <a:rPr lang="en-US" altLang="ja-JP" sz="1400" b="1" i="1" dirty="0" smtClean="0">
                <a:solidFill>
                  <a:srgbClr val="969696"/>
                </a:solidFill>
                <a:effectLst>
                  <a:outerShdw blurRad="38100" dist="38100" dir="2700000" algn="tl">
                    <a:srgbClr val="000000"/>
                  </a:outerShdw>
                </a:effectLst>
                <a:latin typeface="Times New Roman" pitchFamily="18" charset="0"/>
                <a:ea typeface="ＭＳ Ｐゴシック" pitchFamily="50" charset="-128"/>
              </a:rPr>
              <a:t>Cardiovascular  </a:t>
            </a:r>
            <a:r>
              <a:rPr lang="en-US" altLang="ja-JP" sz="1400" b="1" i="1" dirty="0">
                <a:solidFill>
                  <a:srgbClr val="969696"/>
                </a:solidFill>
                <a:effectLst>
                  <a:outerShdw blurRad="38100" dist="38100" dir="2700000" algn="tl">
                    <a:srgbClr val="000000"/>
                  </a:outerShdw>
                </a:effectLst>
                <a:latin typeface="Times New Roman" pitchFamily="18" charset="0"/>
                <a:ea typeface="ＭＳ Ｐゴシック" pitchFamily="50" charset="-128"/>
              </a:rPr>
              <a:t>Div.</a:t>
            </a:r>
            <a:r>
              <a:rPr lang="ja-JP" altLang="en-US" sz="1400" b="1" i="1" dirty="0">
                <a:solidFill>
                  <a:srgbClr val="969696"/>
                </a:solidFill>
                <a:effectLst>
                  <a:outerShdw blurRad="38100" dist="38100" dir="2700000" algn="tl">
                    <a:srgbClr val="000000"/>
                  </a:outerShdw>
                </a:effectLst>
                <a:latin typeface="Times New Roman" pitchFamily="18" charset="0"/>
                <a:ea typeface="ＭＳ Ｐゴシック" pitchFamily="50" charset="-128"/>
              </a:rPr>
              <a:t>　　</a:t>
            </a:r>
            <a:endParaRPr lang="en-US" altLang="ja-JP" sz="1400" b="1" i="1" dirty="0">
              <a:solidFill>
                <a:srgbClr val="969696"/>
              </a:solidFill>
              <a:effectLst>
                <a:outerShdw blurRad="38100" dist="38100" dir="2700000" algn="tl">
                  <a:srgbClr val="000000"/>
                </a:outerShdw>
              </a:effectLst>
              <a:latin typeface="Times New Roman" pitchFamily="18" charset="0"/>
              <a:ea typeface="ＭＳ Ｐゴシック" pitchFamily="50" charset="-128"/>
            </a:endParaRPr>
          </a:p>
        </p:txBody>
      </p:sp>
      <p:sp>
        <p:nvSpPr>
          <p:cNvPr id="19" name="Text Box 12"/>
          <p:cNvSpPr txBox="1">
            <a:spLocks noChangeArrowheads="1"/>
          </p:cNvSpPr>
          <p:nvPr userDrawn="1"/>
        </p:nvSpPr>
        <p:spPr bwMode="auto">
          <a:xfrm>
            <a:off x="-17463" y="0"/>
            <a:ext cx="5144766" cy="307777"/>
          </a:xfrm>
          <a:prstGeom prst="rect">
            <a:avLst/>
          </a:prstGeom>
          <a:noFill/>
          <a:ln w="12700" cap="sq">
            <a:noFill/>
            <a:miter lim="800000"/>
            <a:headEnd type="none" w="sm" len="sm"/>
            <a:tailEnd type="none" w="sm" len="sm"/>
          </a:ln>
          <a:effectLst/>
        </p:spPr>
        <p:txBody>
          <a:bodyPr wrap="none">
            <a:spAutoFit/>
          </a:bodyPr>
          <a:lstStyle/>
          <a:p>
            <a:pPr fontAlgn="base">
              <a:spcBef>
                <a:spcPct val="0"/>
              </a:spcBef>
              <a:spcAft>
                <a:spcPct val="0"/>
              </a:spcAft>
              <a:defRPr/>
            </a:pPr>
            <a:r>
              <a:rPr lang="en-US" altLang="ja-JP" sz="1400" i="1" dirty="0" smtClean="0">
                <a:solidFill>
                  <a:srgbClr val="FFFFFF"/>
                </a:solidFill>
                <a:effectLst>
                  <a:outerShdw blurRad="38100" dist="38100" dir="2700000" algn="tl">
                    <a:srgbClr val="000000"/>
                  </a:outerShdw>
                </a:effectLst>
                <a:latin typeface="Times New Roman" pitchFamily="18" charset="0"/>
                <a:ea typeface="ＭＳ Ｐゴシック" pitchFamily="50" charset="-128"/>
              </a:rPr>
              <a:t>2014.12.13</a:t>
            </a:r>
            <a:r>
              <a:rPr lang="en-US" altLang="ja-JP" sz="1400" i="1" baseline="0" dirty="0" smtClean="0">
                <a:solidFill>
                  <a:srgbClr val="FFFFFF"/>
                </a:solidFill>
                <a:effectLst>
                  <a:outerShdw blurRad="38100" dist="38100" dir="2700000" algn="tl">
                    <a:srgbClr val="000000"/>
                  </a:outerShdw>
                </a:effectLst>
                <a:latin typeface="Times New Roman" pitchFamily="18" charset="0"/>
                <a:ea typeface="ＭＳ Ｐゴシック" pitchFamily="50" charset="-128"/>
              </a:rPr>
              <a:t> JCR 2014 Bifurcation Stent Using New Generation DES</a:t>
            </a:r>
            <a:endParaRPr lang="en-US" altLang="ja-JP" sz="1400" i="1" dirty="0">
              <a:solidFill>
                <a:srgbClr val="FFFFFF"/>
              </a:solidFill>
              <a:effectLst>
                <a:outerShdw blurRad="38100" dist="38100" dir="2700000" algn="tl">
                  <a:srgbClr val="000000"/>
                </a:outerShdw>
              </a:effectLst>
              <a:latin typeface="Times New Roman" pitchFamily="18" charset="0"/>
              <a:ea typeface="ＭＳ Ｐゴシック" pitchFamily="50" charset="-128"/>
            </a:endParaRPr>
          </a:p>
        </p:txBody>
      </p:sp>
    </p:spTree>
    <p:extLst>
      <p:ext uri="{BB962C8B-B14F-4D97-AF65-F5344CB8AC3E}">
        <p14:creationId xmlns:p14="http://schemas.microsoft.com/office/powerpoint/2010/main" val="675982504"/>
      </p:ext>
    </p:extLst>
  </p:cSld>
  <p:clrMap bg1="dk1" tx1="lt1" bg2="dk2" tx2="lt2" accent1="accent1" accent2="accent2" accent3="accent3" accent4="accent4" accent5="accent5" accent6="accent6" hlink="hlink" folHlink="folHlink"/>
  <p:sldLayoutIdLst>
    <p:sldLayoutId id="2147484053" r:id="rId1"/>
    <p:sldLayoutId id="2147484054" r:id="rId2"/>
    <p:sldLayoutId id="2147484055" r:id="rId3"/>
    <p:sldLayoutId id="2147484056" r:id="rId4"/>
    <p:sldLayoutId id="2147484057" r:id="rId5"/>
    <p:sldLayoutId id="2147484058" r:id="rId6"/>
    <p:sldLayoutId id="2147484059" r:id="rId7"/>
    <p:sldLayoutId id="2147484060" r:id="rId8"/>
    <p:sldLayoutId id="2147484061" r:id="rId9"/>
    <p:sldLayoutId id="2147484062" r:id="rId10"/>
    <p:sldLayoutId id="2147484063" r:id="rId11"/>
    <p:sldLayoutId id="2147484064" r:id="rId12"/>
    <p:sldLayoutId id="2147484065" r:id="rId13"/>
  </p:sldLayoutIdLst>
  <p:timing>
    <p:tnLst>
      <p:par>
        <p:cTn xmlns:p14="http://schemas.microsoft.com/office/powerpoint/2010/main" id="1" dur="indefinite" restart="never" nodeType="tmRoot"/>
      </p:par>
    </p:tnLst>
  </p:timing>
  <p:txStyles>
    <p:titleStyle>
      <a:lvl1pPr algn="l" rtl="0" fontAlgn="base">
        <a:spcBef>
          <a:spcPct val="0"/>
        </a:spcBef>
        <a:spcAft>
          <a:spcPct val="0"/>
        </a:spcAft>
        <a:defRPr kumimoji="1" sz="4000" kern="1200" spc="-100">
          <a:solidFill>
            <a:schemeClr val="accent5">
              <a:lumMod val="20000"/>
              <a:lumOff val="80000"/>
            </a:schemeClr>
          </a:solidFill>
          <a:effectLst>
            <a:outerShdw blurRad="75057" dist="38100" dir="5400000" sy="-20000" rotWithShape="0">
              <a:prstClr val="black">
                <a:alpha val="25000"/>
              </a:prstClr>
            </a:outerShdw>
            <a:reflection blurRad="6350" stA="60000" endA="900" endPos="60000" dist="29997" dir="5400000" sy="-100000" algn="bl" rotWithShape="0"/>
          </a:effectLst>
          <a:latin typeface="+mj-lt"/>
          <a:ea typeface="+mj-ea"/>
          <a:cs typeface="+mj-cs"/>
        </a:defRPr>
      </a:lvl1pPr>
      <a:lvl2pPr algn="l" rtl="0" fontAlgn="base">
        <a:spcBef>
          <a:spcPct val="0"/>
        </a:spcBef>
        <a:spcAft>
          <a:spcPct val="0"/>
        </a:spcAft>
        <a:defRPr kumimoji="1" sz="4000">
          <a:solidFill>
            <a:srgbClr val="FFF1CE"/>
          </a:solidFill>
          <a:latin typeface="Comic Sans MS" pitchFamily="66" charset="0"/>
          <a:ea typeface="HG丸ｺﾞｼｯｸM-PRO" pitchFamily="50" charset="-128"/>
        </a:defRPr>
      </a:lvl2pPr>
      <a:lvl3pPr algn="l" rtl="0" fontAlgn="base">
        <a:spcBef>
          <a:spcPct val="0"/>
        </a:spcBef>
        <a:spcAft>
          <a:spcPct val="0"/>
        </a:spcAft>
        <a:defRPr kumimoji="1" sz="4000">
          <a:solidFill>
            <a:srgbClr val="FFF1CE"/>
          </a:solidFill>
          <a:latin typeface="Comic Sans MS" pitchFamily="66" charset="0"/>
          <a:ea typeface="HG丸ｺﾞｼｯｸM-PRO" pitchFamily="50" charset="-128"/>
        </a:defRPr>
      </a:lvl3pPr>
      <a:lvl4pPr algn="l" rtl="0" fontAlgn="base">
        <a:spcBef>
          <a:spcPct val="0"/>
        </a:spcBef>
        <a:spcAft>
          <a:spcPct val="0"/>
        </a:spcAft>
        <a:defRPr kumimoji="1" sz="4000">
          <a:solidFill>
            <a:srgbClr val="FFF1CE"/>
          </a:solidFill>
          <a:latin typeface="Comic Sans MS" pitchFamily="66" charset="0"/>
          <a:ea typeface="HG丸ｺﾞｼｯｸM-PRO" pitchFamily="50" charset="-128"/>
        </a:defRPr>
      </a:lvl4pPr>
      <a:lvl5pPr algn="l" rtl="0" fontAlgn="base">
        <a:spcBef>
          <a:spcPct val="0"/>
        </a:spcBef>
        <a:spcAft>
          <a:spcPct val="0"/>
        </a:spcAft>
        <a:defRPr kumimoji="1" sz="4000">
          <a:solidFill>
            <a:srgbClr val="FFF1CE"/>
          </a:solidFill>
          <a:latin typeface="Comic Sans MS" pitchFamily="66" charset="0"/>
          <a:ea typeface="HG丸ｺﾞｼｯｸM-PRO" pitchFamily="50" charset="-128"/>
        </a:defRPr>
      </a:lvl5pPr>
      <a:lvl6pPr marL="457200" algn="l" rtl="0" fontAlgn="base">
        <a:spcBef>
          <a:spcPct val="0"/>
        </a:spcBef>
        <a:spcAft>
          <a:spcPct val="0"/>
        </a:spcAft>
        <a:defRPr kumimoji="1" sz="4000">
          <a:solidFill>
            <a:srgbClr val="FFF1CE"/>
          </a:solidFill>
          <a:latin typeface="Comic Sans MS" pitchFamily="66" charset="0"/>
          <a:ea typeface="HG丸ｺﾞｼｯｸM-PRO" pitchFamily="50" charset="-128"/>
        </a:defRPr>
      </a:lvl6pPr>
      <a:lvl7pPr marL="914400" algn="l" rtl="0" fontAlgn="base">
        <a:spcBef>
          <a:spcPct val="0"/>
        </a:spcBef>
        <a:spcAft>
          <a:spcPct val="0"/>
        </a:spcAft>
        <a:defRPr kumimoji="1" sz="4000">
          <a:solidFill>
            <a:srgbClr val="FFF1CE"/>
          </a:solidFill>
          <a:latin typeface="Comic Sans MS" pitchFamily="66" charset="0"/>
          <a:ea typeface="HG丸ｺﾞｼｯｸM-PRO" pitchFamily="50" charset="-128"/>
        </a:defRPr>
      </a:lvl7pPr>
      <a:lvl8pPr marL="1371600" algn="l" rtl="0" fontAlgn="base">
        <a:spcBef>
          <a:spcPct val="0"/>
        </a:spcBef>
        <a:spcAft>
          <a:spcPct val="0"/>
        </a:spcAft>
        <a:defRPr kumimoji="1" sz="4000">
          <a:solidFill>
            <a:srgbClr val="FFF1CE"/>
          </a:solidFill>
          <a:latin typeface="Comic Sans MS" pitchFamily="66" charset="0"/>
          <a:ea typeface="HG丸ｺﾞｼｯｸM-PRO" pitchFamily="50" charset="-128"/>
        </a:defRPr>
      </a:lvl8pPr>
      <a:lvl9pPr marL="1828800" algn="l" rtl="0" fontAlgn="base">
        <a:spcBef>
          <a:spcPct val="0"/>
        </a:spcBef>
        <a:spcAft>
          <a:spcPct val="0"/>
        </a:spcAft>
        <a:defRPr kumimoji="1" sz="4000">
          <a:solidFill>
            <a:srgbClr val="FFF1CE"/>
          </a:solidFill>
          <a:latin typeface="Comic Sans MS" pitchFamily="66" charset="0"/>
          <a:ea typeface="HG丸ｺﾞｼｯｸM-PRO" pitchFamily="50" charset="-128"/>
        </a:defRPr>
      </a:lvl9pPr>
      <a:extLst/>
    </p:titleStyle>
    <p:bodyStyle>
      <a:lvl1pPr marL="411163" indent="-342900" algn="l" rtl="0" fontAlgn="base">
        <a:spcBef>
          <a:spcPts val="700"/>
        </a:spcBef>
        <a:spcAft>
          <a:spcPct val="0"/>
        </a:spcAft>
        <a:buClr>
          <a:schemeClr val="tx2"/>
        </a:buClr>
        <a:buSzPct val="95000"/>
        <a:buFont typeface="Wingdings" pitchFamily="2" charset="2"/>
        <a:buChar char=""/>
        <a:defRPr kumimoji="1" sz="3000" kern="1200">
          <a:solidFill>
            <a:schemeClr val="tx1"/>
          </a:solidFill>
          <a:latin typeface="+mn-lt"/>
          <a:ea typeface="+mn-ea"/>
          <a:cs typeface="+mn-cs"/>
        </a:defRPr>
      </a:lvl1pPr>
      <a:lvl2pPr marL="739775" indent="-285750" algn="l" rtl="0" fontAlgn="base">
        <a:spcBef>
          <a:spcPct val="20000"/>
        </a:spcBef>
        <a:spcAft>
          <a:spcPct val="0"/>
        </a:spcAft>
        <a:buClr>
          <a:schemeClr val="accent2"/>
        </a:buClr>
        <a:buSzPct val="90000"/>
        <a:buFont typeface="Wingdings" pitchFamily="2" charset="2"/>
        <a:buChar char=""/>
        <a:defRPr kumimoji="1" sz="2600" kern="1200">
          <a:solidFill>
            <a:schemeClr val="tx1"/>
          </a:solidFill>
          <a:latin typeface="+mn-lt"/>
          <a:ea typeface="+mn-ea"/>
          <a:cs typeface="+mn-cs"/>
        </a:defRPr>
      </a:lvl2pPr>
      <a:lvl3pPr marL="995363" indent="-228600" algn="l" rtl="0" fontAlgn="base">
        <a:spcBef>
          <a:spcPct val="20000"/>
        </a:spcBef>
        <a:spcAft>
          <a:spcPct val="0"/>
        </a:spcAft>
        <a:buClr>
          <a:schemeClr val="accent2"/>
        </a:buClr>
        <a:buFont typeface="Wingdings 2" pitchFamily="18" charset="2"/>
        <a:buChar char=""/>
        <a:defRPr kumimoji="1" sz="2400" kern="1200">
          <a:solidFill>
            <a:schemeClr val="tx1"/>
          </a:solidFill>
          <a:latin typeface="+mn-lt"/>
          <a:ea typeface="+mn-ea"/>
          <a:cs typeface="+mn-cs"/>
        </a:defRPr>
      </a:lvl3pPr>
      <a:lvl4pPr marL="1260475" indent="-228600" algn="l" rtl="0" fontAlgn="base">
        <a:spcBef>
          <a:spcPct val="20000"/>
        </a:spcBef>
        <a:spcAft>
          <a:spcPct val="0"/>
        </a:spcAft>
        <a:buClr>
          <a:srgbClr val="FEB80A"/>
        </a:buClr>
        <a:buFont typeface="Wingdings 3" pitchFamily="18" charset="2"/>
        <a:buChar char=""/>
        <a:defRPr kumimoji="1" sz="2200" kern="1200">
          <a:solidFill>
            <a:schemeClr val="tx1"/>
          </a:solidFill>
          <a:latin typeface="+mn-lt"/>
          <a:ea typeface="+mn-ea"/>
          <a:cs typeface="+mn-cs"/>
        </a:defRPr>
      </a:lvl4pPr>
      <a:lvl5pPr marL="1481138" indent="-209550" algn="l" rtl="0" fontAlgn="base">
        <a:spcBef>
          <a:spcPct val="20000"/>
        </a:spcBef>
        <a:spcAft>
          <a:spcPct val="0"/>
        </a:spcAft>
        <a:buClr>
          <a:srgbClr val="FEB80A"/>
        </a:buClr>
        <a:buFont typeface="Wingdings 2" pitchFamily="18" charset="2"/>
        <a:buChar char=""/>
        <a:defRPr kumimoji="1"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1"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1"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1"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1" sz="1600" kern="1200">
          <a:solidFill>
            <a:schemeClr val="tx1"/>
          </a:solidFill>
          <a:latin typeface="+mn-lt"/>
          <a:ea typeface="+mn-ea"/>
          <a:cs typeface="+mn-cs"/>
        </a:defRPr>
      </a:lvl9pPr>
      <a:extLst/>
    </p:bodyStyle>
    <p:otherStyle>
      <a:lvl1pPr marL="0" algn="l" rtl="0" eaLnBrk="1" latinLnBrk="0" hangingPunct="1">
        <a:defRPr kumimoji="1" kern="1200">
          <a:solidFill>
            <a:schemeClr val="tx1"/>
          </a:solidFill>
          <a:latin typeface="+mn-lt"/>
          <a:ea typeface="+mn-ea"/>
          <a:cs typeface="+mn-cs"/>
        </a:defRPr>
      </a:lvl1pPr>
      <a:lvl2pPr marL="457200" algn="l" rtl="0" eaLnBrk="1" latinLnBrk="0" hangingPunct="1">
        <a:defRPr kumimoji="1" kern="1200">
          <a:solidFill>
            <a:schemeClr val="tx1"/>
          </a:solidFill>
          <a:latin typeface="+mn-lt"/>
          <a:ea typeface="+mn-ea"/>
          <a:cs typeface="+mn-cs"/>
        </a:defRPr>
      </a:lvl2pPr>
      <a:lvl3pPr marL="914400" algn="l" rtl="0" eaLnBrk="1" latinLnBrk="0" hangingPunct="1">
        <a:defRPr kumimoji="1" kern="1200">
          <a:solidFill>
            <a:schemeClr val="tx1"/>
          </a:solidFill>
          <a:latin typeface="+mn-lt"/>
          <a:ea typeface="+mn-ea"/>
          <a:cs typeface="+mn-cs"/>
        </a:defRPr>
      </a:lvl3pPr>
      <a:lvl4pPr marL="1371600" algn="l" rtl="0" eaLnBrk="1" latinLnBrk="0" hangingPunct="1">
        <a:defRPr kumimoji="1" kern="1200">
          <a:solidFill>
            <a:schemeClr val="tx1"/>
          </a:solidFill>
          <a:latin typeface="+mn-lt"/>
          <a:ea typeface="+mn-ea"/>
          <a:cs typeface="+mn-cs"/>
        </a:defRPr>
      </a:lvl4pPr>
      <a:lvl5pPr marL="1828800" algn="l" rtl="0" eaLnBrk="1" latinLnBrk="0" hangingPunct="1">
        <a:defRPr kumimoji="1" kern="1200">
          <a:solidFill>
            <a:schemeClr val="tx1"/>
          </a:solidFill>
          <a:latin typeface="+mn-lt"/>
          <a:ea typeface="+mn-ea"/>
          <a:cs typeface="+mn-cs"/>
        </a:defRPr>
      </a:lvl5pPr>
      <a:lvl6pPr marL="2286000" algn="l" rtl="0" eaLnBrk="1" latinLnBrk="0" hangingPunct="1">
        <a:defRPr kumimoji="1" kern="1200">
          <a:solidFill>
            <a:schemeClr val="tx1"/>
          </a:solidFill>
          <a:latin typeface="+mn-lt"/>
          <a:ea typeface="+mn-ea"/>
          <a:cs typeface="+mn-cs"/>
        </a:defRPr>
      </a:lvl6pPr>
      <a:lvl7pPr marL="2743200" algn="l" rtl="0" eaLnBrk="1" latinLnBrk="0" hangingPunct="1">
        <a:defRPr kumimoji="1" kern="1200">
          <a:solidFill>
            <a:schemeClr val="tx1"/>
          </a:solidFill>
          <a:latin typeface="+mn-lt"/>
          <a:ea typeface="+mn-ea"/>
          <a:cs typeface="+mn-cs"/>
        </a:defRPr>
      </a:lvl7pPr>
      <a:lvl8pPr marL="3200400" algn="l" rtl="0" eaLnBrk="1" latinLnBrk="0" hangingPunct="1">
        <a:defRPr kumimoji="1" kern="1200">
          <a:solidFill>
            <a:schemeClr val="tx1"/>
          </a:solidFill>
          <a:latin typeface="+mn-lt"/>
          <a:ea typeface="+mn-ea"/>
          <a:cs typeface="+mn-cs"/>
        </a:defRPr>
      </a:lvl8pPr>
      <a:lvl9pPr marL="3657600" algn="l" rtl="0" eaLnBrk="1" latinLnBrk="0" hangingPunct="1">
        <a:defRPr kumimoji="1" kern="1200">
          <a:solidFill>
            <a:schemeClr val="tx1"/>
          </a:solidFill>
          <a:latin typeface="+mn-lt"/>
          <a:ea typeface="+mn-ea"/>
          <a:cs typeface="+mn-cs"/>
        </a:defRPr>
      </a:lvl9pPr>
      <a:extLst/>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dirty="0" smtClean="0"/>
              <a:t>マスター タイトルの書式設定</a:t>
            </a:r>
            <a:endParaRPr kumimoji="1" lang="ja-JP" altLang="en-US" dirty="0"/>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dirty="0" smtClean="0"/>
              <a:t>マスター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fld id="{43B01C09-8464-4F0C-AFD6-2A750AFD8960}" type="datetimeFigureOut">
              <a:rPr lang="ja-JP" altLang="en-US" smtClean="0">
                <a:solidFill>
                  <a:srgbClr val="D6ECFF"/>
                </a:solidFill>
                <a:effectLst>
                  <a:outerShdw blurRad="38100" dist="38100" dir="2700000" algn="tl">
                    <a:srgbClr val="000000">
                      <a:alpha val="43137"/>
                    </a:srgbClr>
                  </a:outerShdw>
                </a:effectLst>
                <a:latin typeface="Times New Roman" pitchFamily="18" charset="0"/>
                <a:ea typeface="HG丸ｺﾞｼｯｸM-PRO"/>
              </a:rPr>
              <a:pPr fontAlgn="base">
                <a:spcBef>
                  <a:spcPct val="0"/>
                </a:spcBef>
                <a:spcAft>
                  <a:spcPct val="0"/>
                </a:spcAft>
                <a:defRPr/>
              </a:pPr>
              <a:t>14/12/13</a:t>
            </a:fld>
            <a:endParaRPr lang="ja-JP" altLang="en-US">
              <a:solidFill>
                <a:srgbClr val="D6ECFF"/>
              </a:solidFill>
              <a:effectLst>
                <a:outerShdw blurRad="38100" dist="38100" dir="2700000" algn="tl">
                  <a:srgbClr val="000000">
                    <a:alpha val="43137"/>
                  </a:srgbClr>
                </a:outerShdw>
              </a:effectLst>
              <a:latin typeface="Times New Roman" pitchFamily="18" charset="0"/>
              <a:ea typeface="HG丸ｺﾞｼｯｸM-PRO"/>
            </a:endParaRP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ja-JP" altLang="en-US">
              <a:solidFill>
                <a:srgbClr val="D6ECFF"/>
              </a:solidFill>
              <a:effectLst>
                <a:outerShdw blurRad="38100" dist="38100" dir="2700000" algn="tl">
                  <a:srgbClr val="000000">
                    <a:alpha val="43137"/>
                  </a:srgbClr>
                </a:outerShdw>
              </a:effectLst>
              <a:latin typeface="Times New Roman" pitchFamily="18" charset="0"/>
              <a:ea typeface="HG丸ｺﾞｼｯｸM-PRO"/>
            </a:endParaRPr>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defRPr/>
            </a:pPr>
            <a:fld id="{957C19BC-4A76-42BD-927F-0934856C531B}" type="slidenum">
              <a:rPr lang="ja-JP" altLang="en-US" smtClean="0">
                <a:solidFill>
                  <a:srgbClr val="D6ECFF"/>
                </a:solidFill>
                <a:effectLst>
                  <a:outerShdw blurRad="38100" dist="38100" dir="2700000" algn="tl">
                    <a:srgbClr val="000000">
                      <a:alpha val="43137"/>
                    </a:srgbClr>
                  </a:outerShdw>
                </a:effectLst>
                <a:latin typeface="Times New Roman" pitchFamily="18" charset="0"/>
                <a:ea typeface="HG丸ｺﾞｼｯｸM-PRO"/>
              </a:rPr>
              <a:pPr fontAlgn="base">
                <a:spcBef>
                  <a:spcPct val="0"/>
                </a:spcBef>
                <a:spcAft>
                  <a:spcPct val="0"/>
                </a:spcAft>
                <a:defRPr/>
              </a:pPr>
              <a:t>‹#›</a:t>
            </a:fld>
            <a:endParaRPr lang="ja-JP" altLang="en-US">
              <a:solidFill>
                <a:srgbClr val="D6ECFF"/>
              </a:solidFill>
              <a:effectLst>
                <a:outerShdw blurRad="38100" dist="38100" dir="2700000" algn="tl">
                  <a:srgbClr val="000000">
                    <a:alpha val="43137"/>
                  </a:srgbClr>
                </a:outerShdw>
              </a:effectLst>
              <a:latin typeface="Times New Roman" pitchFamily="18" charset="0"/>
              <a:ea typeface="HG丸ｺﾞｼｯｸM-PRO"/>
            </a:endParaRPr>
          </a:p>
        </p:txBody>
      </p:sp>
      <p:sp>
        <p:nvSpPr>
          <p:cNvPr id="8" name="Text Box 11"/>
          <p:cNvSpPr txBox="1">
            <a:spLocks noChangeArrowheads="1"/>
          </p:cNvSpPr>
          <p:nvPr userDrawn="1"/>
        </p:nvSpPr>
        <p:spPr bwMode="auto">
          <a:xfrm>
            <a:off x="6024264" y="6525344"/>
            <a:ext cx="3228256" cy="307777"/>
          </a:xfrm>
          <a:prstGeom prst="rect">
            <a:avLst/>
          </a:prstGeom>
          <a:noFill/>
          <a:ln w="12700" cap="sq">
            <a:noFill/>
            <a:miter lim="800000"/>
            <a:headEnd type="none" w="sm" len="sm"/>
            <a:tailEnd type="none" w="sm" len="sm"/>
          </a:ln>
          <a:effectLst/>
        </p:spPr>
        <p:txBody>
          <a:bodyPr wrap="none">
            <a:spAutoFit/>
          </a:bodyPr>
          <a:lstStyle/>
          <a:p>
            <a:pPr algn="r" fontAlgn="base">
              <a:spcBef>
                <a:spcPct val="0"/>
              </a:spcBef>
              <a:spcAft>
                <a:spcPct val="0"/>
              </a:spcAft>
              <a:defRPr/>
            </a:pPr>
            <a:r>
              <a:rPr lang="en-US" altLang="ja-JP" sz="1400" b="1" i="1" dirty="0">
                <a:solidFill>
                  <a:srgbClr val="969696"/>
                </a:solidFill>
                <a:effectLst>
                  <a:outerShdw blurRad="38100" dist="38100" dir="2700000" algn="tl">
                    <a:srgbClr val="000000"/>
                  </a:outerShdw>
                </a:effectLst>
                <a:latin typeface="Times New Roman" pitchFamily="18" charset="0"/>
                <a:ea typeface="ＭＳ Ｐゴシック" pitchFamily="50" charset="-128"/>
              </a:rPr>
              <a:t>Saga Univ. Med. Cardiovascular Div.</a:t>
            </a:r>
            <a:r>
              <a:rPr lang="ja-JP" altLang="en-US" sz="1400" b="1" i="1" dirty="0">
                <a:solidFill>
                  <a:srgbClr val="969696"/>
                </a:solidFill>
                <a:effectLst>
                  <a:outerShdw blurRad="38100" dist="38100" dir="2700000" algn="tl">
                    <a:srgbClr val="000000"/>
                  </a:outerShdw>
                </a:effectLst>
                <a:latin typeface="Times New Roman" pitchFamily="18" charset="0"/>
                <a:ea typeface="ＭＳ Ｐゴシック" pitchFamily="50" charset="-128"/>
              </a:rPr>
              <a:t>　　</a:t>
            </a:r>
            <a:endParaRPr lang="en-US" altLang="ja-JP" sz="1400" b="1" i="1" dirty="0">
              <a:solidFill>
                <a:srgbClr val="969696"/>
              </a:solidFill>
              <a:effectLst>
                <a:outerShdw blurRad="38100" dist="38100" dir="2700000" algn="tl">
                  <a:srgbClr val="000000"/>
                </a:outerShdw>
              </a:effectLst>
              <a:latin typeface="Times New Roman" pitchFamily="18" charset="0"/>
              <a:ea typeface="ＭＳ Ｐゴシック" pitchFamily="50" charset="-128"/>
            </a:endParaRPr>
          </a:p>
        </p:txBody>
      </p:sp>
      <p:sp>
        <p:nvSpPr>
          <p:cNvPr id="10" name="Text Box 12"/>
          <p:cNvSpPr txBox="1">
            <a:spLocks noChangeArrowheads="1"/>
          </p:cNvSpPr>
          <p:nvPr userDrawn="1"/>
        </p:nvSpPr>
        <p:spPr bwMode="auto">
          <a:xfrm>
            <a:off x="-17463" y="0"/>
            <a:ext cx="5144766" cy="307777"/>
          </a:xfrm>
          <a:prstGeom prst="rect">
            <a:avLst/>
          </a:prstGeom>
          <a:noFill/>
          <a:ln w="12700" cap="sq">
            <a:noFill/>
            <a:miter lim="800000"/>
            <a:headEnd type="none" w="sm" len="sm"/>
            <a:tailEnd type="none" w="sm" len="sm"/>
          </a:ln>
          <a:effectLst/>
        </p:spPr>
        <p:txBody>
          <a:bodyPr wrap="none">
            <a:spAutoFit/>
          </a:bodyPr>
          <a:lstStyle/>
          <a:p>
            <a:pPr fontAlgn="base">
              <a:spcBef>
                <a:spcPct val="0"/>
              </a:spcBef>
              <a:spcAft>
                <a:spcPct val="0"/>
              </a:spcAft>
              <a:defRPr/>
            </a:pPr>
            <a:r>
              <a:rPr lang="en-US" altLang="ja-JP" sz="1400" i="1" dirty="0" smtClean="0">
                <a:solidFill>
                  <a:srgbClr val="C0C0C0"/>
                </a:solidFill>
                <a:effectLst>
                  <a:outerShdw blurRad="38100" dist="38100" dir="2700000" algn="tl">
                    <a:srgbClr val="000000"/>
                  </a:outerShdw>
                </a:effectLst>
                <a:latin typeface="Times New Roman" pitchFamily="18" charset="0"/>
                <a:ea typeface="ＭＳ Ｐゴシック" pitchFamily="50" charset="-128"/>
              </a:rPr>
              <a:t>2014.12.13</a:t>
            </a:r>
            <a:r>
              <a:rPr lang="en-US" altLang="ja-JP" sz="1400" i="1" baseline="0" dirty="0" smtClean="0">
                <a:solidFill>
                  <a:srgbClr val="C0C0C0"/>
                </a:solidFill>
                <a:effectLst>
                  <a:outerShdw blurRad="38100" dist="38100" dir="2700000" algn="tl">
                    <a:srgbClr val="000000"/>
                  </a:outerShdw>
                </a:effectLst>
                <a:latin typeface="Times New Roman" pitchFamily="18" charset="0"/>
                <a:ea typeface="ＭＳ Ｐゴシック" pitchFamily="50" charset="-128"/>
              </a:rPr>
              <a:t> JCR 2014 Bifurcation Stent Using New Generation DES</a:t>
            </a:r>
            <a:endParaRPr lang="en-US" altLang="ja-JP" sz="1400" i="1" dirty="0">
              <a:solidFill>
                <a:srgbClr val="C0C0C0"/>
              </a:solidFill>
              <a:effectLst>
                <a:outerShdw blurRad="38100" dist="38100" dir="2700000" algn="tl">
                  <a:srgbClr val="000000"/>
                </a:outerShdw>
              </a:effectLst>
              <a:latin typeface="Times New Roman" pitchFamily="18" charset="0"/>
              <a:ea typeface="ＭＳ Ｐゴシック" pitchFamily="50" charset="-128"/>
            </a:endParaRPr>
          </a:p>
        </p:txBody>
      </p:sp>
    </p:spTree>
    <p:extLst>
      <p:ext uri="{BB962C8B-B14F-4D97-AF65-F5344CB8AC3E}">
        <p14:creationId xmlns:p14="http://schemas.microsoft.com/office/powerpoint/2010/main" val="18181935"/>
      </p:ext>
    </p:extLst>
  </p:cSld>
  <p:clrMap bg1="lt1" tx1="dk1" bg2="lt2" tx2="dk2" accent1="accent1" accent2="accent2" accent3="accent3" accent4="accent4" accent5="accent5" accent6="accent6" hlink="hlink" folHlink="folHlink"/>
  <p:sldLayoutIdLst>
    <p:sldLayoutId id="2147484067" r:id="rId1"/>
    <p:sldLayoutId id="2147484068" r:id="rId2"/>
    <p:sldLayoutId id="2147484069" r:id="rId3"/>
    <p:sldLayoutId id="2147484070" r:id="rId4"/>
    <p:sldLayoutId id="2147484071" r:id="rId5"/>
    <p:sldLayoutId id="2147484072" r:id="rId6"/>
    <p:sldLayoutId id="2147484073" r:id="rId7"/>
    <p:sldLayoutId id="2147484074" r:id="rId8"/>
    <p:sldLayoutId id="2147484075" r:id="rId9"/>
    <p:sldLayoutId id="2147484076" r:id="rId10"/>
    <p:sldLayoutId id="2147484077" r:id="rId11"/>
    <p:sldLayoutId id="2147484078" r:id="rId12"/>
    <p:sldLayoutId id="2147484079" r:id="rId13"/>
    <p:sldLayoutId id="2147484080" r:id="rId14"/>
    <p:sldLayoutId id="2147484081" r:id="rId15"/>
    <p:sldLayoutId id="2147484082" r:id="rId16"/>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txStyles>
    <p:titleStyle>
      <a:lvl1pPr algn="ctr" defTabSz="914400" rtl="0" eaLnBrk="1" latinLnBrk="0" hangingPunct="1">
        <a:spcBef>
          <a:spcPct val="0"/>
        </a:spcBef>
        <a:buNone/>
        <a:defRPr kumimoji="1" sz="4400" b="0" i="0" kern="1200" baseline="0">
          <a:solidFill>
            <a:srgbClr val="FF0000"/>
          </a:solidFill>
          <a:effectLst>
            <a:outerShdw blurRad="38100" dist="38100" dir="2700000" algn="tl">
              <a:srgbClr val="000000">
                <a:alpha val="43137"/>
              </a:srgbClr>
            </a:outerShdw>
          </a:effectLst>
          <a:latin typeface="Comic Sans MS" pitchFamily="66" charset="0"/>
          <a:ea typeface="HG丸ｺﾞｼｯｸM-PRO" pitchFamily="50" charset="-128"/>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j-ea"/>
          <a:ea typeface="+mj-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j-ea"/>
          <a:ea typeface="+mj-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j-ea"/>
          <a:ea typeface="+mj-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j-ea"/>
          <a:ea typeface="+mj-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j-ea"/>
          <a:ea typeface="+mj-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dirty="0" smtClean="0"/>
              <a:t>マスター タイトルの書式設定</a:t>
            </a:r>
            <a:endParaRPr kumimoji="1" lang="ja-JP" altLang="en-US" dirty="0"/>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dirty="0" smtClean="0"/>
              <a:t>マスター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fld id="{43B01C09-8464-4F0C-AFD6-2A750AFD8960}" type="datetimeFigureOut">
              <a:rPr lang="ja-JP" altLang="en-US" smtClean="0">
                <a:solidFill>
                  <a:srgbClr val="D6ECFF"/>
                </a:solidFill>
                <a:effectLst>
                  <a:outerShdw blurRad="38100" dist="38100" dir="2700000" algn="tl">
                    <a:srgbClr val="000000">
                      <a:alpha val="43137"/>
                    </a:srgbClr>
                  </a:outerShdw>
                </a:effectLst>
                <a:latin typeface="Times New Roman" pitchFamily="18" charset="0"/>
                <a:ea typeface="HG丸ｺﾞｼｯｸM-PRO"/>
              </a:rPr>
              <a:pPr fontAlgn="base">
                <a:spcBef>
                  <a:spcPct val="0"/>
                </a:spcBef>
                <a:spcAft>
                  <a:spcPct val="0"/>
                </a:spcAft>
                <a:defRPr/>
              </a:pPr>
              <a:t>14/12/13</a:t>
            </a:fld>
            <a:endParaRPr lang="ja-JP" altLang="en-US">
              <a:solidFill>
                <a:srgbClr val="D6ECFF"/>
              </a:solidFill>
              <a:effectLst>
                <a:outerShdw blurRad="38100" dist="38100" dir="2700000" algn="tl">
                  <a:srgbClr val="000000">
                    <a:alpha val="43137"/>
                  </a:srgbClr>
                </a:outerShdw>
              </a:effectLst>
              <a:latin typeface="Times New Roman" pitchFamily="18" charset="0"/>
              <a:ea typeface="HG丸ｺﾞｼｯｸM-PRO"/>
            </a:endParaRP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ja-JP" altLang="en-US">
              <a:solidFill>
                <a:srgbClr val="D6ECFF"/>
              </a:solidFill>
              <a:effectLst>
                <a:outerShdw blurRad="38100" dist="38100" dir="2700000" algn="tl">
                  <a:srgbClr val="000000">
                    <a:alpha val="43137"/>
                  </a:srgbClr>
                </a:outerShdw>
              </a:effectLst>
              <a:latin typeface="Times New Roman" pitchFamily="18" charset="0"/>
              <a:ea typeface="HG丸ｺﾞｼｯｸM-PRO"/>
            </a:endParaRPr>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defRPr/>
            </a:pPr>
            <a:fld id="{957C19BC-4A76-42BD-927F-0934856C531B}" type="slidenum">
              <a:rPr lang="ja-JP" altLang="en-US" smtClean="0">
                <a:solidFill>
                  <a:srgbClr val="D6ECFF"/>
                </a:solidFill>
                <a:effectLst>
                  <a:outerShdw blurRad="38100" dist="38100" dir="2700000" algn="tl">
                    <a:srgbClr val="000000">
                      <a:alpha val="43137"/>
                    </a:srgbClr>
                  </a:outerShdw>
                </a:effectLst>
                <a:latin typeface="Times New Roman" pitchFamily="18" charset="0"/>
                <a:ea typeface="HG丸ｺﾞｼｯｸM-PRO"/>
              </a:rPr>
              <a:pPr fontAlgn="base">
                <a:spcBef>
                  <a:spcPct val="0"/>
                </a:spcBef>
                <a:spcAft>
                  <a:spcPct val="0"/>
                </a:spcAft>
                <a:defRPr/>
              </a:pPr>
              <a:t>‹#›</a:t>
            </a:fld>
            <a:endParaRPr lang="ja-JP" altLang="en-US">
              <a:solidFill>
                <a:srgbClr val="D6ECFF"/>
              </a:solidFill>
              <a:effectLst>
                <a:outerShdw blurRad="38100" dist="38100" dir="2700000" algn="tl">
                  <a:srgbClr val="000000">
                    <a:alpha val="43137"/>
                  </a:srgbClr>
                </a:outerShdw>
              </a:effectLst>
              <a:latin typeface="Times New Roman" pitchFamily="18" charset="0"/>
              <a:ea typeface="HG丸ｺﾞｼｯｸM-PRO"/>
            </a:endParaRPr>
          </a:p>
        </p:txBody>
      </p:sp>
      <p:sp>
        <p:nvSpPr>
          <p:cNvPr id="7" name="Text Box 11"/>
          <p:cNvSpPr txBox="1">
            <a:spLocks noChangeArrowheads="1"/>
          </p:cNvSpPr>
          <p:nvPr userDrawn="1"/>
        </p:nvSpPr>
        <p:spPr bwMode="auto">
          <a:xfrm>
            <a:off x="6168280" y="6453336"/>
            <a:ext cx="3228256" cy="307777"/>
          </a:xfrm>
          <a:prstGeom prst="rect">
            <a:avLst/>
          </a:prstGeom>
          <a:noFill/>
          <a:ln w="12700" cap="sq">
            <a:noFill/>
            <a:miter lim="800000"/>
            <a:headEnd type="none" w="sm" len="sm"/>
            <a:tailEnd type="none" w="sm" len="sm"/>
          </a:ln>
          <a:effectLst/>
        </p:spPr>
        <p:txBody>
          <a:bodyPr wrap="none">
            <a:spAutoFit/>
          </a:bodyPr>
          <a:lstStyle/>
          <a:p>
            <a:pPr algn="r" fontAlgn="base">
              <a:spcBef>
                <a:spcPct val="0"/>
              </a:spcBef>
              <a:spcAft>
                <a:spcPct val="0"/>
              </a:spcAft>
              <a:defRPr/>
            </a:pPr>
            <a:r>
              <a:rPr lang="en-US" altLang="ja-JP" sz="1400" b="1" i="1" dirty="0">
                <a:solidFill>
                  <a:srgbClr val="969696"/>
                </a:solidFill>
                <a:effectLst>
                  <a:outerShdw blurRad="38100" dist="38100" dir="2700000" algn="tl">
                    <a:srgbClr val="000000"/>
                  </a:outerShdw>
                </a:effectLst>
                <a:latin typeface="Times New Roman" pitchFamily="18" charset="0"/>
                <a:ea typeface="ＭＳ Ｐゴシック" pitchFamily="50" charset="-128"/>
              </a:rPr>
              <a:t>Saga Univ. Med. </a:t>
            </a:r>
            <a:r>
              <a:rPr lang="en-US" altLang="ja-JP" sz="1400" b="1" i="1" dirty="0" smtClean="0">
                <a:solidFill>
                  <a:srgbClr val="969696"/>
                </a:solidFill>
                <a:effectLst>
                  <a:outerShdw blurRad="38100" dist="38100" dir="2700000" algn="tl">
                    <a:srgbClr val="000000"/>
                  </a:outerShdw>
                </a:effectLst>
                <a:latin typeface="Times New Roman" pitchFamily="18" charset="0"/>
                <a:ea typeface="ＭＳ Ｐゴシック" pitchFamily="50" charset="-128"/>
              </a:rPr>
              <a:t>Cardiovascular Div</a:t>
            </a:r>
            <a:r>
              <a:rPr lang="en-US" altLang="ja-JP" sz="1400" b="1" i="1" dirty="0">
                <a:solidFill>
                  <a:srgbClr val="969696"/>
                </a:solidFill>
                <a:effectLst>
                  <a:outerShdw blurRad="38100" dist="38100" dir="2700000" algn="tl">
                    <a:srgbClr val="000000"/>
                  </a:outerShdw>
                </a:effectLst>
                <a:latin typeface="Times New Roman" pitchFamily="18" charset="0"/>
                <a:ea typeface="ＭＳ Ｐゴシック" pitchFamily="50" charset="-128"/>
              </a:rPr>
              <a:t>.</a:t>
            </a:r>
            <a:r>
              <a:rPr lang="ja-JP" altLang="en-US" sz="1400" b="1" i="1" dirty="0">
                <a:solidFill>
                  <a:srgbClr val="969696"/>
                </a:solidFill>
                <a:effectLst>
                  <a:outerShdw blurRad="38100" dist="38100" dir="2700000" algn="tl">
                    <a:srgbClr val="000000"/>
                  </a:outerShdw>
                </a:effectLst>
                <a:latin typeface="Times New Roman" pitchFamily="18" charset="0"/>
                <a:ea typeface="ＭＳ Ｐゴシック" pitchFamily="50" charset="-128"/>
              </a:rPr>
              <a:t>　　</a:t>
            </a:r>
            <a:endParaRPr lang="en-US" altLang="ja-JP" sz="1400" b="1" i="1" dirty="0">
              <a:solidFill>
                <a:srgbClr val="969696"/>
              </a:solidFill>
              <a:effectLst>
                <a:outerShdw blurRad="38100" dist="38100" dir="2700000" algn="tl">
                  <a:srgbClr val="000000"/>
                </a:outerShdw>
              </a:effectLst>
              <a:latin typeface="Times New Roman" pitchFamily="18" charset="0"/>
              <a:ea typeface="ＭＳ Ｐゴシック" pitchFamily="50" charset="-128"/>
            </a:endParaRPr>
          </a:p>
        </p:txBody>
      </p:sp>
      <p:sp>
        <p:nvSpPr>
          <p:cNvPr id="10" name="Text Box 12"/>
          <p:cNvSpPr txBox="1">
            <a:spLocks noChangeArrowheads="1"/>
          </p:cNvSpPr>
          <p:nvPr userDrawn="1"/>
        </p:nvSpPr>
        <p:spPr bwMode="auto">
          <a:xfrm>
            <a:off x="-17463" y="0"/>
            <a:ext cx="5144766" cy="307777"/>
          </a:xfrm>
          <a:prstGeom prst="rect">
            <a:avLst/>
          </a:prstGeom>
          <a:noFill/>
          <a:ln w="12700" cap="sq">
            <a:noFill/>
            <a:miter lim="800000"/>
            <a:headEnd type="none" w="sm" len="sm"/>
            <a:tailEnd type="none" w="sm" len="sm"/>
          </a:ln>
          <a:effectLst/>
        </p:spPr>
        <p:txBody>
          <a:bodyPr wrap="none">
            <a:spAutoFit/>
          </a:bodyPr>
          <a:lstStyle/>
          <a:p>
            <a:pPr fontAlgn="base">
              <a:spcBef>
                <a:spcPct val="0"/>
              </a:spcBef>
              <a:spcAft>
                <a:spcPct val="0"/>
              </a:spcAft>
              <a:defRPr/>
            </a:pPr>
            <a:r>
              <a:rPr lang="en-US" altLang="ja-JP" sz="1400" i="1" dirty="0" smtClean="0">
                <a:solidFill>
                  <a:srgbClr val="C0C0C0"/>
                </a:solidFill>
                <a:effectLst>
                  <a:outerShdw blurRad="38100" dist="38100" dir="2700000" algn="tl">
                    <a:srgbClr val="000000"/>
                  </a:outerShdw>
                </a:effectLst>
                <a:latin typeface="Times New Roman" pitchFamily="18" charset="0"/>
                <a:ea typeface="ＭＳ Ｐゴシック" pitchFamily="50" charset="-128"/>
              </a:rPr>
              <a:t>2014.12.13</a:t>
            </a:r>
            <a:r>
              <a:rPr lang="en-US" altLang="ja-JP" sz="1400" i="1" baseline="0" dirty="0" smtClean="0">
                <a:solidFill>
                  <a:srgbClr val="C0C0C0"/>
                </a:solidFill>
                <a:effectLst>
                  <a:outerShdw blurRad="38100" dist="38100" dir="2700000" algn="tl">
                    <a:srgbClr val="000000"/>
                  </a:outerShdw>
                </a:effectLst>
                <a:latin typeface="Times New Roman" pitchFamily="18" charset="0"/>
                <a:ea typeface="ＭＳ Ｐゴシック" pitchFamily="50" charset="-128"/>
              </a:rPr>
              <a:t> JCR 2014 Bifurcation Stent Using New Generation DES</a:t>
            </a:r>
            <a:endParaRPr lang="en-US" altLang="ja-JP" sz="1400" i="1" dirty="0">
              <a:solidFill>
                <a:srgbClr val="C0C0C0"/>
              </a:solidFill>
              <a:effectLst>
                <a:outerShdw blurRad="38100" dist="38100" dir="2700000" algn="tl">
                  <a:srgbClr val="000000"/>
                </a:outerShdw>
              </a:effectLst>
              <a:latin typeface="Times New Roman" pitchFamily="18" charset="0"/>
              <a:ea typeface="ＭＳ Ｐゴシック" pitchFamily="50" charset="-128"/>
            </a:endParaRPr>
          </a:p>
        </p:txBody>
      </p:sp>
    </p:spTree>
    <p:extLst>
      <p:ext uri="{BB962C8B-B14F-4D97-AF65-F5344CB8AC3E}">
        <p14:creationId xmlns:p14="http://schemas.microsoft.com/office/powerpoint/2010/main" val="2441050831"/>
      </p:ext>
    </p:extLst>
  </p:cSld>
  <p:clrMap bg1="lt1" tx1="dk1" bg2="lt2" tx2="dk2" accent1="accent1" accent2="accent2" accent3="accent3" accent4="accent4" accent5="accent5" accent6="accent6" hlink="hlink" folHlink="folHlink"/>
  <p:sldLayoutIdLst>
    <p:sldLayoutId id="2147484084" r:id="rId1"/>
    <p:sldLayoutId id="2147484085" r:id="rId2"/>
    <p:sldLayoutId id="2147484086" r:id="rId3"/>
    <p:sldLayoutId id="2147484087" r:id="rId4"/>
    <p:sldLayoutId id="2147484088" r:id="rId5"/>
    <p:sldLayoutId id="2147484089" r:id="rId6"/>
    <p:sldLayoutId id="2147484090" r:id="rId7"/>
    <p:sldLayoutId id="2147484091" r:id="rId8"/>
    <p:sldLayoutId id="2147484092" r:id="rId9"/>
    <p:sldLayoutId id="2147484093" r:id="rId10"/>
    <p:sldLayoutId id="2147484094" r:id="rId11"/>
  </p:sldLayoutIdLst>
  <p:transition xmlns:p14="http://schemas.microsoft.com/office/powerpoint/2010/main">
    <p:wipe/>
  </p:transition>
  <p:timing>
    <p:tnLst>
      <p:par>
        <p:cTn xmlns:p14="http://schemas.microsoft.com/office/powerpoint/2010/main" id="1" dur="indefinite" restart="never" nodeType="tmRoot"/>
      </p:par>
    </p:tnLst>
  </p:timing>
  <p:txStyles>
    <p:titleStyle>
      <a:lvl1pPr algn="ctr" defTabSz="914400" rtl="0" eaLnBrk="1" latinLnBrk="0" hangingPunct="1">
        <a:spcBef>
          <a:spcPct val="0"/>
        </a:spcBef>
        <a:buNone/>
        <a:defRPr kumimoji="1" sz="4400" b="0" i="0" kern="1200">
          <a:solidFill>
            <a:srgbClr val="FF0000"/>
          </a:solidFill>
          <a:effectLst>
            <a:outerShdw blurRad="38100" dist="38100" dir="2700000" algn="tl">
              <a:srgbClr val="000000">
                <a:alpha val="43137"/>
              </a:srgbClr>
            </a:outerShdw>
          </a:effectLst>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j-ea"/>
          <a:ea typeface="+mj-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j-ea"/>
          <a:ea typeface="+mj-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j-ea"/>
          <a:ea typeface="+mj-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j-ea"/>
          <a:ea typeface="+mj-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j-ea"/>
          <a:ea typeface="+mj-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D47CCE-6155-486F-B345-9F1DCBF422A4}" type="datetimeFigureOut">
              <a:rPr lang="ja-JP" altLang="en-US" smtClean="0">
                <a:solidFill>
                  <a:prstClr val="white">
                    <a:tint val="75000"/>
                  </a:prstClr>
                </a:solidFill>
              </a:rPr>
              <a:pPr/>
              <a:t>14/12/13</a:t>
            </a:fld>
            <a:endParaRPr lang="ja-JP" altLang="en-US">
              <a:solidFill>
                <a:prstClr val="white">
                  <a:tint val="75000"/>
                </a:prstClr>
              </a:solidFill>
            </a:endParaRP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white">
                  <a:tint val="75000"/>
                </a:prstClr>
              </a:solidFill>
            </a:endParaRPr>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9FE3A3-07DF-433A-8A7C-68E7450FC2DC}" type="slidenum">
              <a:rPr lang="ja-JP" altLang="en-US" smtClean="0">
                <a:solidFill>
                  <a:prstClr val="white">
                    <a:tint val="75000"/>
                  </a:prstClr>
                </a:solidFill>
              </a:rPr>
              <a:pPr/>
              <a:t>‹#›</a:t>
            </a:fld>
            <a:endParaRPr lang="ja-JP" altLang="en-US">
              <a:solidFill>
                <a:prstClr val="white">
                  <a:tint val="75000"/>
                </a:prstClr>
              </a:solidFill>
            </a:endParaRPr>
          </a:p>
        </p:txBody>
      </p:sp>
      <p:sp>
        <p:nvSpPr>
          <p:cNvPr id="8" name="Text Box 12"/>
          <p:cNvSpPr txBox="1">
            <a:spLocks noChangeArrowheads="1"/>
          </p:cNvSpPr>
          <p:nvPr userDrawn="1"/>
        </p:nvSpPr>
        <p:spPr bwMode="auto">
          <a:xfrm>
            <a:off x="-17463" y="0"/>
            <a:ext cx="5144766" cy="307777"/>
          </a:xfrm>
          <a:prstGeom prst="rect">
            <a:avLst/>
          </a:prstGeom>
          <a:noFill/>
          <a:ln w="12700" cap="sq">
            <a:noFill/>
            <a:miter lim="800000"/>
            <a:headEnd type="none" w="sm" len="sm"/>
            <a:tailEnd type="none" w="sm" len="sm"/>
          </a:ln>
          <a:effectLst/>
        </p:spPr>
        <p:txBody>
          <a:bodyPr wrap="none">
            <a:spAutoFit/>
          </a:bodyPr>
          <a:lstStyle/>
          <a:p>
            <a:pPr fontAlgn="base">
              <a:spcBef>
                <a:spcPct val="0"/>
              </a:spcBef>
              <a:spcAft>
                <a:spcPct val="0"/>
              </a:spcAft>
              <a:defRPr/>
            </a:pPr>
            <a:r>
              <a:rPr lang="en-US" altLang="ja-JP" sz="1400" i="1" dirty="0" smtClean="0">
                <a:solidFill>
                  <a:srgbClr val="C0C0C0"/>
                </a:solidFill>
                <a:effectLst>
                  <a:outerShdw blurRad="38100" dist="38100" dir="2700000" algn="tl">
                    <a:srgbClr val="000000"/>
                  </a:outerShdw>
                </a:effectLst>
                <a:latin typeface="Times New Roman" pitchFamily="18" charset="0"/>
                <a:ea typeface="ＭＳ Ｐゴシック" pitchFamily="50" charset="-128"/>
              </a:rPr>
              <a:t>2014.12.13</a:t>
            </a:r>
            <a:r>
              <a:rPr lang="en-US" altLang="ja-JP" sz="1400" i="1" baseline="0" dirty="0" smtClean="0">
                <a:solidFill>
                  <a:srgbClr val="C0C0C0"/>
                </a:solidFill>
                <a:effectLst>
                  <a:outerShdw blurRad="38100" dist="38100" dir="2700000" algn="tl">
                    <a:srgbClr val="000000"/>
                  </a:outerShdw>
                </a:effectLst>
                <a:latin typeface="Times New Roman" pitchFamily="18" charset="0"/>
                <a:ea typeface="ＭＳ Ｐゴシック" pitchFamily="50" charset="-128"/>
              </a:rPr>
              <a:t> JCR 2014 Bifurcation Stent Using New Generation DES</a:t>
            </a:r>
            <a:endParaRPr lang="en-US" altLang="ja-JP" sz="1400" i="1" dirty="0">
              <a:solidFill>
                <a:srgbClr val="C0C0C0"/>
              </a:solidFill>
              <a:effectLst>
                <a:outerShdw blurRad="38100" dist="38100" dir="2700000" algn="tl">
                  <a:srgbClr val="000000"/>
                </a:outerShdw>
              </a:effectLst>
              <a:latin typeface="Times New Roman" pitchFamily="18" charset="0"/>
              <a:ea typeface="ＭＳ Ｐゴシック" pitchFamily="50" charset="-128"/>
            </a:endParaRPr>
          </a:p>
        </p:txBody>
      </p:sp>
    </p:spTree>
    <p:extLst>
      <p:ext uri="{BB962C8B-B14F-4D97-AF65-F5344CB8AC3E}">
        <p14:creationId xmlns:p14="http://schemas.microsoft.com/office/powerpoint/2010/main" val="3755298725"/>
      </p:ext>
    </p:extLst>
  </p:cSld>
  <p:clrMap bg1="dk1" tx1="lt1" bg2="dk2" tx2="lt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iming>
    <p:tnLst>
      <p:par>
        <p:cTn xmlns:p14="http://schemas.microsoft.com/office/powerpoint/2010/main" id="1" dur="indefinite" restart="never" nodeType="tmRoot"/>
      </p:par>
    </p:tnLst>
  </p:timing>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D47CCE-6155-486F-B345-9F1DCBF422A4}" type="datetimeFigureOut">
              <a:rPr lang="ja-JP" altLang="en-US" smtClean="0">
                <a:solidFill>
                  <a:prstClr val="white">
                    <a:tint val="75000"/>
                  </a:prstClr>
                </a:solidFill>
              </a:rPr>
              <a:pPr/>
              <a:t>14/12/13</a:t>
            </a:fld>
            <a:endParaRPr lang="ja-JP" altLang="en-US">
              <a:solidFill>
                <a:prstClr val="white">
                  <a:tint val="75000"/>
                </a:prstClr>
              </a:solidFill>
            </a:endParaRP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white">
                  <a:tint val="75000"/>
                </a:prstClr>
              </a:solidFill>
            </a:endParaRPr>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9FE3A3-07DF-433A-8A7C-68E7450FC2DC}" type="slidenum">
              <a:rPr lang="ja-JP" altLang="en-US" smtClean="0">
                <a:solidFill>
                  <a:prstClr val="white">
                    <a:tint val="75000"/>
                  </a:prstClr>
                </a:solidFill>
              </a:rPr>
              <a:pPr/>
              <a:t>‹#›</a:t>
            </a:fld>
            <a:endParaRPr lang="ja-JP" altLang="en-US">
              <a:solidFill>
                <a:prstClr val="white">
                  <a:tint val="75000"/>
                </a:prstClr>
              </a:solidFill>
            </a:endParaRPr>
          </a:p>
        </p:txBody>
      </p:sp>
      <p:sp>
        <p:nvSpPr>
          <p:cNvPr id="9" name="Text Box 12"/>
          <p:cNvSpPr txBox="1">
            <a:spLocks noChangeArrowheads="1"/>
          </p:cNvSpPr>
          <p:nvPr userDrawn="1"/>
        </p:nvSpPr>
        <p:spPr bwMode="auto">
          <a:xfrm>
            <a:off x="-17463" y="0"/>
            <a:ext cx="5144766" cy="307777"/>
          </a:xfrm>
          <a:prstGeom prst="rect">
            <a:avLst/>
          </a:prstGeom>
          <a:noFill/>
          <a:ln w="12700" cap="sq">
            <a:noFill/>
            <a:miter lim="800000"/>
            <a:headEnd type="none" w="sm" len="sm"/>
            <a:tailEnd type="none" w="sm" len="sm"/>
          </a:ln>
          <a:effectLst/>
        </p:spPr>
        <p:txBody>
          <a:bodyPr wrap="none">
            <a:spAutoFit/>
          </a:bodyPr>
          <a:lstStyle/>
          <a:p>
            <a:pPr fontAlgn="base">
              <a:spcBef>
                <a:spcPct val="0"/>
              </a:spcBef>
              <a:spcAft>
                <a:spcPct val="0"/>
              </a:spcAft>
              <a:defRPr/>
            </a:pPr>
            <a:r>
              <a:rPr lang="en-US" altLang="ja-JP" sz="1400" i="1" dirty="0" smtClean="0">
                <a:solidFill>
                  <a:srgbClr val="C0C0C0"/>
                </a:solidFill>
                <a:effectLst>
                  <a:outerShdw blurRad="38100" dist="38100" dir="2700000" algn="tl">
                    <a:srgbClr val="000000"/>
                  </a:outerShdw>
                </a:effectLst>
                <a:latin typeface="Times New Roman" pitchFamily="18" charset="0"/>
                <a:ea typeface="ＭＳ Ｐゴシック" pitchFamily="50" charset="-128"/>
              </a:rPr>
              <a:t>2014.12.13</a:t>
            </a:r>
            <a:r>
              <a:rPr lang="en-US" altLang="ja-JP" sz="1400" i="1" baseline="0" dirty="0" smtClean="0">
                <a:solidFill>
                  <a:srgbClr val="C0C0C0"/>
                </a:solidFill>
                <a:effectLst>
                  <a:outerShdw blurRad="38100" dist="38100" dir="2700000" algn="tl">
                    <a:srgbClr val="000000"/>
                  </a:outerShdw>
                </a:effectLst>
                <a:latin typeface="Times New Roman" pitchFamily="18" charset="0"/>
                <a:ea typeface="ＭＳ Ｐゴシック" pitchFamily="50" charset="-128"/>
              </a:rPr>
              <a:t> JCR 2014 Bifurcation Stent Using New Generation DES</a:t>
            </a:r>
            <a:endParaRPr lang="en-US" altLang="ja-JP" sz="1400" i="1" dirty="0">
              <a:solidFill>
                <a:srgbClr val="C0C0C0"/>
              </a:solidFill>
              <a:effectLst>
                <a:outerShdw blurRad="38100" dist="38100" dir="2700000" algn="tl">
                  <a:srgbClr val="000000"/>
                </a:outerShdw>
              </a:effectLst>
              <a:latin typeface="Times New Roman" pitchFamily="18" charset="0"/>
              <a:ea typeface="ＭＳ Ｐゴシック" pitchFamily="50" charset="-128"/>
            </a:endParaRPr>
          </a:p>
        </p:txBody>
      </p:sp>
    </p:spTree>
    <p:extLst>
      <p:ext uri="{BB962C8B-B14F-4D97-AF65-F5344CB8AC3E}">
        <p14:creationId xmlns:p14="http://schemas.microsoft.com/office/powerpoint/2010/main" val="2056997503"/>
      </p:ext>
    </p:extLst>
  </p:cSld>
  <p:clrMap bg1="dk1" tx1="lt1" bg2="dk2" tx2="lt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000000"/>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body" idx="1"/>
          </p:nvPr>
        </p:nvSpPr>
        <p:spPr bwMode="auto">
          <a:xfrm>
            <a:off x="228600" y="1219200"/>
            <a:ext cx="868680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1027" name="Title Placeholder 1"/>
          <p:cNvSpPr>
            <a:spLocks noGrp="1"/>
          </p:cNvSpPr>
          <p:nvPr>
            <p:ph type="title"/>
          </p:nvPr>
        </p:nvSpPr>
        <p:spPr bwMode="auto">
          <a:xfrm>
            <a:off x="0" y="0"/>
            <a:ext cx="9067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lvl="0"/>
            <a:r>
              <a:rPr lang="en-US" dirty="0" smtClean="0"/>
              <a:t>Click to edit Master title style</a:t>
            </a:r>
          </a:p>
        </p:txBody>
      </p:sp>
      <p:sp>
        <p:nvSpPr>
          <p:cNvPr id="5" name="Text Box 8"/>
          <p:cNvSpPr txBox="1">
            <a:spLocks noChangeArrowheads="1"/>
          </p:cNvSpPr>
          <p:nvPr userDrawn="1"/>
        </p:nvSpPr>
        <p:spPr bwMode="auto">
          <a:xfrm>
            <a:off x="7229536" y="6584763"/>
            <a:ext cx="197207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b="1">
                <a:solidFill>
                  <a:schemeClr val="bg1"/>
                </a:solidFill>
                <a:latin typeface="Arial" charset="0"/>
                <a:cs typeface="Lucida Sans Unicode" pitchFamily="34" charset="0"/>
              </a:defRPr>
            </a:lvl1pPr>
            <a:lvl2pPr marL="742950" indent="-285750" eaLnBrk="0" hangingPunct="0">
              <a:defRPr sz="1600" b="1">
                <a:solidFill>
                  <a:schemeClr val="bg1"/>
                </a:solidFill>
                <a:latin typeface="Arial" charset="0"/>
                <a:cs typeface="Lucida Sans Unicode" pitchFamily="34" charset="0"/>
              </a:defRPr>
            </a:lvl2pPr>
            <a:lvl3pPr marL="1143000" indent="-228600" eaLnBrk="0" hangingPunct="0">
              <a:defRPr sz="1600" b="1">
                <a:solidFill>
                  <a:schemeClr val="bg1"/>
                </a:solidFill>
                <a:latin typeface="Arial" charset="0"/>
                <a:cs typeface="Lucida Sans Unicode" pitchFamily="34" charset="0"/>
              </a:defRPr>
            </a:lvl3pPr>
            <a:lvl4pPr marL="1600200" indent="-228600" eaLnBrk="0" hangingPunct="0">
              <a:defRPr sz="1600" b="1">
                <a:solidFill>
                  <a:schemeClr val="bg1"/>
                </a:solidFill>
                <a:latin typeface="Arial" charset="0"/>
                <a:cs typeface="Lucida Sans Unicode" pitchFamily="34" charset="0"/>
              </a:defRPr>
            </a:lvl4pPr>
            <a:lvl5pPr marL="2057400" indent="-228600" eaLnBrk="0" hangingPunct="0">
              <a:defRPr sz="1600" b="1">
                <a:solidFill>
                  <a:schemeClr val="bg1"/>
                </a:solidFill>
                <a:latin typeface="Arial" charset="0"/>
                <a:cs typeface="Lucida Sans Unicode" pitchFamily="34" charset="0"/>
              </a:defRPr>
            </a:lvl5pPr>
            <a:lvl6pPr marL="2514600" indent="-228600" eaLnBrk="0" fontAlgn="base" hangingPunct="0">
              <a:spcBef>
                <a:spcPct val="0"/>
              </a:spcBef>
              <a:spcAft>
                <a:spcPct val="0"/>
              </a:spcAft>
              <a:defRPr sz="1600" b="1">
                <a:solidFill>
                  <a:schemeClr val="bg1"/>
                </a:solidFill>
                <a:latin typeface="Arial" charset="0"/>
                <a:cs typeface="Lucida Sans Unicode" pitchFamily="34" charset="0"/>
              </a:defRPr>
            </a:lvl6pPr>
            <a:lvl7pPr marL="2971800" indent="-228600" eaLnBrk="0" fontAlgn="base" hangingPunct="0">
              <a:spcBef>
                <a:spcPct val="0"/>
              </a:spcBef>
              <a:spcAft>
                <a:spcPct val="0"/>
              </a:spcAft>
              <a:defRPr sz="1600" b="1">
                <a:solidFill>
                  <a:schemeClr val="bg1"/>
                </a:solidFill>
                <a:latin typeface="Arial" charset="0"/>
                <a:cs typeface="Lucida Sans Unicode" pitchFamily="34" charset="0"/>
              </a:defRPr>
            </a:lvl7pPr>
            <a:lvl8pPr marL="3429000" indent="-228600" eaLnBrk="0" fontAlgn="base" hangingPunct="0">
              <a:spcBef>
                <a:spcPct val="0"/>
              </a:spcBef>
              <a:spcAft>
                <a:spcPct val="0"/>
              </a:spcAft>
              <a:defRPr sz="1600" b="1">
                <a:solidFill>
                  <a:schemeClr val="bg1"/>
                </a:solidFill>
                <a:latin typeface="Arial" charset="0"/>
                <a:cs typeface="Lucida Sans Unicode" pitchFamily="34" charset="0"/>
              </a:defRPr>
            </a:lvl8pPr>
            <a:lvl9pPr marL="3886200" indent="-228600" eaLnBrk="0" fontAlgn="base" hangingPunct="0">
              <a:spcBef>
                <a:spcPct val="0"/>
              </a:spcBef>
              <a:spcAft>
                <a:spcPct val="0"/>
              </a:spcAft>
              <a:defRPr sz="1600" b="1">
                <a:solidFill>
                  <a:schemeClr val="bg1"/>
                </a:solidFill>
                <a:latin typeface="Arial" charset="0"/>
                <a:cs typeface="Lucida Sans Unicode" pitchFamily="34" charset="0"/>
              </a:defRPr>
            </a:lvl9pPr>
          </a:lstStyle>
          <a:p>
            <a:pPr algn="r" eaLnBrk="1" hangingPunct="1">
              <a:defRPr/>
            </a:pPr>
            <a:endParaRPr kumimoji="0" lang="en-US" sz="800" b="0" kern="0" dirty="0" smtClean="0">
              <a:solidFill>
                <a:srgbClr val="FFFFFF">
                  <a:lumMod val="50000"/>
                </a:srgbClr>
              </a:solidFill>
              <a:latin typeface="Lucida Sans Unicode" pitchFamily="34" charset="0"/>
              <a:ea typeface="MS PGothic" pitchFamily="34" charset="-128"/>
              <a:cs typeface="Arial" charset="0"/>
            </a:endParaRPr>
          </a:p>
          <a:p>
            <a:pPr algn="r" eaLnBrk="1" hangingPunct="1">
              <a:defRPr/>
            </a:pPr>
            <a:r>
              <a:rPr kumimoji="0" lang="en-US" sz="800" b="0" kern="0" dirty="0" smtClean="0">
                <a:solidFill>
                  <a:srgbClr val="FFFFFF">
                    <a:lumMod val="50000"/>
                  </a:srgbClr>
                </a:solidFill>
                <a:latin typeface="Lucida Sans Unicode" pitchFamily="34" charset="0"/>
                <a:ea typeface="MS PGothic" pitchFamily="34" charset="-128"/>
                <a:cs typeface="Arial" charset="0"/>
              </a:rPr>
              <a:t>IC-</a:t>
            </a:r>
            <a:r>
              <a:rPr kumimoji="0" lang="en-US" sz="800" b="0" dirty="0" smtClean="0">
                <a:solidFill>
                  <a:srgbClr val="FFFFFF">
                    <a:lumMod val="50000"/>
                  </a:srgbClr>
                </a:solidFill>
              </a:rPr>
              <a:t>198902</a:t>
            </a:r>
            <a:r>
              <a:rPr kumimoji="0" lang="en-US" sz="800" b="0" kern="0" dirty="0" smtClean="0">
                <a:solidFill>
                  <a:srgbClr val="FFFFFF">
                    <a:lumMod val="50000"/>
                  </a:srgbClr>
                </a:solidFill>
                <a:latin typeface="Lucida Sans Unicode" pitchFamily="34" charset="0"/>
                <a:ea typeface="MS PGothic" pitchFamily="34" charset="-128"/>
                <a:cs typeface="Arial" charset="0"/>
              </a:rPr>
              <a:t>-AA  Oct 2013   </a:t>
            </a:r>
            <a:r>
              <a:rPr kumimoji="0" lang="en-US" sz="800" b="0" kern="0" dirty="0">
                <a:solidFill>
                  <a:srgbClr val="FFFFFF">
                    <a:lumMod val="50000"/>
                  </a:srgbClr>
                </a:solidFill>
                <a:latin typeface="Lucida Sans Unicode" pitchFamily="34" charset="0"/>
                <a:ea typeface="MS PGothic" pitchFamily="34" charset="-128"/>
                <a:cs typeface="Arial" charset="0"/>
              </a:rPr>
              <a:t>Page </a:t>
            </a:r>
            <a:fld id="{4A5E4DD5-A2B0-4FD6-BCA0-76510BBEA563}" type="slidenum">
              <a:rPr kumimoji="0" lang="en-US" sz="800" b="0" kern="0">
                <a:solidFill>
                  <a:srgbClr val="FFFFFF">
                    <a:lumMod val="50000"/>
                  </a:srgbClr>
                </a:solidFill>
                <a:latin typeface="Lucida Sans Unicode" pitchFamily="34" charset="0"/>
                <a:ea typeface="MS PGothic" pitchFamily="34" charset="-128"/>
                <a:cs typeface="Arial" charset="0"/>
              </a:rPr>
              <a:pPr algn="r" eaLnBrk="1" hangingPunct="1">
                <a:defRPr/>
              </a:pPr>
              <a:t>‹#›</a:t>
            </a:fld>
            <a:r>
              <a:rPr kumimoji="0" lang="en-US" sz="800" b="0" kern="0" dirty="0">
                <a:solidFill>
                  <a:srgbClr val="FFFFFF">
                    <a:lumMod val="50000"/>
                  </a:srgbClr>
                </a:solidFill>
                <a:latin typeface="Lucida Sans Unicode" pitchFamily="34" charset="0"/>
                <a:ea typeface="MS PGothic" pitchFamily="34" charset="-128"/>
                <a:cs typeface="Arial" charset="0"/>
              </a:rPr>
              <a:t> </a:t>
            </a:r>
            <a:r>
              <a:rPr kumimoji="0" lang="en-US" sz="800" b="0" kern="0" dirty="0" smtClean="0">
                <a:solidFill>
                  <a:srgbClr val="FFFFFF">
                    <a:lumMod val="50000"/>
                  </a:srgbClr>
                </a:solidFill>
                <a:latin typeface="Lucida Sans Unicode" pitchFamily="34" charset="0"/>
                <a:ea typeface="MS PGothic" pitchFamily="34" charset="-128"/>
                <a:cs typeface="Arial" charset="0"/>
              </a:rPr>
              <a:t> </a:t>
            </a:r>
            <a:endParaRPr kumimoji="0" lang="en-US" sz="800" b="0" kern="0" dirty="0">
              <a:solidFill>
                <a:srgbClr val="FFFFFF">
                  <a:lumMod val="50000"/>
                </a:srgbClr>
              </a:solidFill>
              <a:latin typeface="Lucida Sans Unicode" pitchFamily="34" charset="0"/>
              <a:ea typeface="MS PGothic" pitchFamily="34" charset="-128"/>
              <a:cs typeface="Arial" charset="0"/>
            </a:endParaRPr>
          </a:p>
        </p:txBody>
      </p:sp>
      <p:sp>
        <p:nvSpPr>
          <p:cNvPr id="6" name="Text Box 12"/>
          <p:cNvSpPr txBox="1">
            <a:spLocks noChangeArrowheads="1"/>
          </p:cNvSpPr>
          <p:nvPr userDrawn="1"/>
        </p:nvSpPr>
        <p:spPr bwMode="auto">
          <a:xfrm>
            <a:off x="-17463" y="0"/>
            <a:ext cx="5144766" cy="307777"/>
          </a:xfrm>
          <a:prstGeom prst="rect">
            <a:avLst/>
          </a:prstGeom>
          <a:noFill/>
          <a:ln w="12700" cap="sq">
            <a:noFill/>
            <a:miter lim="800000"/>
            <a:headEnd type="none" w="sm" len="sm"/>
            <a:tailEnd type="none" w="sm" len="sm"/>
          </a:ln>
          <a:effectLst/>
        </p:spPr>
        <p:txBody>
          <a:bodyPr wrap="none">
            <a:spAutoFit/>
          </a:bodyPr>
          <a:lstStyle/>
          <a:p>
            <a:pPr fontAlgn="base">
              <a:spcBef>
                <a:spcPct val="0"/>
              </a:spcBef>
              <a:spcAft>
                <a:spcPct val="0"/>
              </a:spcAft>
              <a:defRPr/>
            </a:pPr>
            <a:r>
              <a:rPr lang="en-US" altLang="ja-JP" sz="1400" i="1" dirty="0" smtClean="0">
                <a:solidFill>
                  <a:srgbClr val="C0C0C0"/>
                </a:solidFill>
                <a:effectLst>
                  <a:outerShdw blurRad="38100" dist="38100" dir="2700000" algn="tl">
                    <a:srgbClr val="000000"/>
                  </a:outerShdw>
                </a:effectLst>
                <a:latin typeface="Times New Roman" pitchFamily="18" charset="0"/>
                <a:ea typeface="ＭＳ Ｐゴシック" pitchFamily="50" charset="-128"/>
              </a:rPr>
              <a:t>2014.12.13</a:t>
            </a:r>
            <a:r>
              <a:rPr lang="en-US" altLang="ja-JP" sz="1400" i="1" baseline="0" dirty="0" smtClean="0">
                <a:solidFill>
                  <a:srgbClr val="C0C0C0"/>
                </a:solidFill>
                <a:effectLst>
                  <a:outerShdw blurRad="38100" dist="38100" dir="2700000" algn="tl">
                    <a:srgbClr val="000000"/>
                  </a:outerShdw>
                </a:effectLst>
                <a:latin typeface="Times New Roman" pitchFamily="18" charset="0"/>
                <a:ea typeface="ＭＳ Ｐゴシック" pitchFamily="50" charset="-128"/>
              </a:rPr>
              <a:t> JCR 2014 Bifurcation Stent Using New Generation DES</a:t>
            </a:r>
            <a:endParaRPr lang="en-US" altLang="ja-JP" sz="1400" i="1" dirty="0">
              <a:solidFill>
                <a:srgbClr val="C0C0C0"/>
              </a:solidFill>
              <a:effectLst>
                <a:outerShdw blurRad="38100" dist="38100" dir="2700000" algn="tl">
                  <a:srgbClr val="000000"/>
                </a:outerShdw>
              </a:effectLst>
              <a:latin typeface="Times New Roman" pitchFamily="18" charset="0"/>
              <a:ea typeface="ＭＳ Ｐゴシック" pitchFamily="50" charset="-128"/>
            </a:endParaRPr>
          </a:p>
        </p:txBody>
      </p:sp>
    </p:spTree>
    <p:extLst>
      <p:ext uri="{BB962C8B-B14F-4D97-AF65-F5344CB8AC3E}">
        <p14:creationId xmlns:p14="http://schemas.microsoft.com/office/powerpoint/2010/main" val="3437901797"/>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 id="2147483768" r:id="rId13"/>
    <p:sldLayoutId id="2147483769" r:id="rId14"/>
    <p:sldLayoutId id="2147483770" r:id="rId15"/>
    <p:sldLayoutId id="2147483771" r:id="rId16"/>
  </p:sldLayoutIdLst>
  <p:transition xmlns:p14="http://schemas.microsoft.com/office/powerpoint/2010/main" spd="med">
    <p:fade/>
  </p:transition>
  <p:timing>
    <p:tnLst>
      <p:par>
        <p:cTn xmlns:p14="http://schemas.microsoft.com/office/powerpoint/2010/main" id="1" dur="indefinite" restart="never" nodeType="tmRoot"/>
      </p:par>
    </p:tnLst>
  </p:timing>
  <p:txStyles>
    <p:titleStyle>
      <a:lvl1pPr algn="l" rtl="0" eaLnBrk="0" fontAlgn="base" hangingPunct="0">
        <a:spcBef>
          <a:spcPct val="0"/>
        </a:spcBef>
        <a:spcAft>
          <a:spcPct val="0"/>
        </a:spcAft>
        <a:defRPr sz="3200">
          <a:solidFill>
            <a:srgbClr val="FFFF66"/>
          </a:solidFill>
          <a:latin typeface="Lucida Sans Unicode" pitchFamily="34" charset="0"/>
          <a:ea typeface="+mj-ea"/>
          <a:cs typeface="Lucida Sans Unicode" pitchFamily="34" charset="0"/>
        </a:defRPr>
      </a:lvl1pPr>
      <a:lvl2pPr algn="l" rtl="0" eaLnBrk="0" fontAlgn="base" hangingPunct="0">
        <a:spcBef>
          <a:spcPct val="0"/>
        </a:spcBef>
        <a:spcAft>
          <a:spcPct val="0"/>
        </a:spcAft>
        <a:defRPr sz="3600">
          <a:solidFill>
            <a:srgbClr val="FFFF66"/>
          </a:solidFill>
          <a:latin typeface="Arial" pitchFamily="34" charset="0"/>
          <a:cs typeface="Lucida Sans Unicode" pitchFamily="34" charset="0"/>
        </a:defRPr>
      </a:lvl2pPr>
      <a:lvl3pPr algn="l" rtl="0" eaLnBrk="0" fontAlgn="base" hangingPunct="0">
        <a:spcBef>
          <a:spcPct val="0"/>
        </a:spcBef>
        <a:spcAft>
          <a:spcPct val="0"/>
        </a:spcAft>
        <a:defRPr sz="3600">
          <a:solidFill>
            <a:srgbClr val="FFFF66"/>
          </a:solidFill>
          <a:latin typeface="Arial" pitchFamily="34" charset="0"/>
          <a:cs typeface="Lucida Sans Unicode" pitchFamily="34" charset="0"/>
        </a:defRPr>
      </a:lvl3pPr>
      <a:lvl4pPr algn="l" rtl="0" eaLnBrk="0" fontAlgn="base" hangingPunct="0">
        <a:spcBef>
          <a:spcPct val="0"/>
        </a:spcBef>
        <a:spcAft>
          <a:spcPct val="0"/>
        </a:spcAft>
        <a:defRPr sz="3600">
          <a:solidFill>
            <a:srgbClr val="FFFF66"/>
          </a:solidFill>
          <a:latin typeface="Arial" pitchFamily="34" charset="0"/>
          <a:cs typeface="Lucida Sans Unicode" pitchFamily="34" charset="0"/>
        </a:defRPr>
      </a:lvl4pPr>
      <a:lvl5pPr algn="l" rtl="0" eaLnBrk="0" fontAlgn="base" hangingPunct="0">
        <a:spcBef>
          <a:spcPct val="0"/>
        </a:spcBef>
        <a:spcAft>
          <a:spcPct val="0"/>
        </a:spcAft>
        <a:defRPr sz="3600">
          <a:solidFill>
            <a:srgbClr val="FFFF66"/>
          </a:solidFill>
          <a:latin typeface="Arial" pitchFamily="34" charset="0"/>
          <a:cs typeface="Lucida Sans Unicode" pitchFamily="34" charset="0"/>
        </a:defRPr>
      </a:lvl5pPr>
      <a:lvl6pPr marL="457200" algn="l" rtl="0" fontAlgn="base">
        <a:spcBef>
          <a:spcPct val="0"/>
        </a:spcBef>
        <a:spcAft>
          <a:spcPct val="0"/>
        </a:spcAft>
        <a:defRPr sz="3600">
          <a:solidFill>
            <a:srgbClr val="FFFF66"/>
          </a:solidFill>
          <a:latin typeface="Arial" pitchFamily="34" charset="0"/>
          <a:cs typeface="Lucida Sans Unicode" pitchFamily="34" charset="0"/>
        </a:defRPr>
      </a:lvl6pPr>
      <a:lvl7pPr marL="914400" algn="l" rtl="0" fontAlgn="base">
        <a:spcBef>
          <a:spcPct val="0"/>
        </a:spcBef>
        <a:spcAft>
          <a:spcPct val="0"/>
        </a:spcAft>
        <a:defRPr sz="3600">
          <a:solidFill>
            <a:srgbClr val="FFFF66"/>
          </a:solidFill>
          <a:latin typeface="Arial" pitchFamily="34" charset="0"/>
          <a:cs typeface="Lucida Sans Unicode" pitchFamily="34" charset="0"/>
        </a:defRPr>
      </a:lvl7pPr>
      <a:lvl8pPr marL="1371600" algn="l" rtl="0" fontAlgn="base">
        <a:spcBef>
          <a:spcPct val="0"/>
        </a:spcBef>
        <a:spcAft>
          <a:spcPct val="0"/>
        </a:spcAft>
        <a:defRPr sz="3600">
          <a:solidFill>
            <a:srgbClr val="FFFF66"/>
          </a:solidFill>
          <a:latin typeface="Arial" pitchFamily="34" charset="0"/>
          <a:cs typeface="Lucida Sans Unicode" pitchFamily="34" charset="0"/>
        </a:defRPr>
      </a:lvl8pPr>
      <a:lvl9pPr marL="1828800" algn="l" rtl="0" fontAlgn="base">
        <a:spcBef>
          <a:spcPct val="0"/>
        </a:spcBef>
        <a:spcAft>
          <a:spcPct val="0"/>
        </a:spcAft>
        <a:defRPr sz="3600">
          <a:solidFill>
            <a:srgbClr val="FFFF66"/>
          </a:solidFill>
          <a:latin typeface="Arial" pitchFamily="34" charset="0"/>
          <a:cs typeface="Lucida Sans Unicode" pitchFamily="34" charset="0"/>
        </a:defRPr>
      </a:lvl9pPr>
    </p:titleStyle>
    <p:bodyStyle>
      <a:lvl1pPr marL="228600" indent="-228600" algn="l" rtl="0" eaLnBrk="0" fontAlgn="base" hangingPunct="0">
        <a:spcBef>
          <a:spcPct val="20000"/>
        </a:spcBef>
        <a:spcAft>
          <a:spcPct val="0"/>
        </a:spcAft>
        <a:buClr>
          <a:schemeClr val="bg1"/>
        </a:buClr>
        <a:buFont typeface="Wingdings" pitchFamily="2" charset="2"/>
        <a:buChar char=""/>
        <a:defRPr sz="2400">
          <a:solidFill>
            <a:schemeClr val="bg1"/>
          </a:solidFill>
          <a:latin typeface="Lucida Sans Unicode" pitchFamily="34" charset="0"/>
          <a:ea typeface="+mn-ea"/>
          <a:cs typeface="Lucida Sans Unicode" pitchFamily="34" charset="0"/>
        </a:defRPr>
      </a:lvl1pPr>
      <a:lvl2pPr marL="685800" indent="-228600" algn="l" rtl="0" eaLnBrk="0" fontAlgn="base" hangingPunct="0">
        <a:spcBef>
          <a:spcPct val="20000"/>
        </a:spcBef>
        <a:spcAft>
          <a:spcPct val="0"/>
        </a:spcAft>
        <a:buFont typeface="Wingdings" pitchFamily="2" charset="2"/>
        <a:buChar char=""/>
        <a:defRPr sz="2400">
          <a:solidFill>
            <a:schemeClr val="bg1"/>
          </a:solidFill>
          <a:latin typeface="Lucida Sans Unicode" pitchFamily="34" charset="0"/>
          <a:cs typeface="Lucida Sans Unicode" pitchFamily="34" charset="0"/>
        </a:defRPr>
      </a:lvl2pPr>
      <a:lvl3pPr marL="1143000" indent="-228600" algn="l" rtl="0" eaLnBrk="0" fontAlgn="base" hangingPunct="0">
        <a:spcBef>
          <a:spcPct val="20000"/>
        </a:spcBef>
        <a:spcAft>
          <a:spcPct val="0"/>
        </a:spcAft>
        <a:buFont typeface="Calibri" pitchFamily="34" charset="0"/>
        <a:buChar char="-"/>
        <a:defRPr sz="2000">
          <a:solidFill>
            <a:schemeClr val="bg1"/>
          </a:solidFill>
          <a:latin typeface="Lucida Sans Unicode" pitchFamily="34" charset="0"/>
          <a:cs typeface="Lucida Sans Unicode" pitchFamily="34" charset="0"/>
        </a:defRPr>
      </a:lvl3pPr>
      <a:lvl4pPr marL="1943100" indent="-457200" algn="l" rtl="0" eaLnBrk="0" fontAlgn="base" hangingPunct="0">
        <a:spcBef>
          <a:spcPct val="20000"/>
        </a:spcBef>
        <a:spcAft>
          <a:spcPct val="0"/>
        </a:spcAft>
        <a:buFont typeface="Calibri" pitchFamily="34" charset="0"/>
        <a:buAutoNum type="alphaLcParenR"/>
        <a:defRPr sz="1600">
          <a:solidFill>
            <a:schemeClr val="bg1"/>
          </a:solidFill>
          <a:latin typeface="Lucida Sans Unicode" pitchFamily="34" charset="0"/>
          <a:cs typeface="+mn-cs"/>
        </a:defRPr>
      </a:lvl4pPr>
      <a:lvl5pPr marL="2286000" indent="-228600" algn="l" rtl="0" eaLnBrk="0" fontAlgn="base" hangingPunct="0">
        <a:spcBef>
          <a:spcPct val="20000"/>
        </a:spcBef>
        <a:spcAft>
          <a:spcPct val="0"/>
        </a:spcAft>
        <a:buFont typeface="Arial" pitchFamily="34" charset="0"/>
        <a:buChar char="»"/>
        <a:defRPr sz="1200">
          <a:solidFill>
            <a:schemeClr val="bg1"/>
          </a:solidFill>
          <a:latin typeface="Lucida Sans Unicode" pitchFamily="34" charset="0"/>
          <a:cs typeface="+mn-cs"/>
        </a:defRPr>
      </a:lvl5pPr>
      <a:lvl6pPr marL="2743200" indent="-228600" algn="l" rtl="0" fontAlgn="base">
        <a:spcBef>
          <a:spcPct val="20000"/>
        </a:spcBef>
        <a:spcAft>
          <a:spcPct val="0"/>
        </a:spcAft>
        <a:buFont typeface="Arial" pitchFamily="34" charset="0"/>
        <a:buChar char="»"/>
        <a:defRPr sz="1200">
          <a:solidFill>
            <a:schemeClr val="bg1"/>
          </a:solidFill>
          <a:latin typeface="Lucida Sans Unicode" pitchFamily="34" charset="0"/>
          <a:cs typeface="+mn-cs"/>
        </a:defRPr>
      </a:lvl6pPr>
      <a:lvl7pPr marL="3200400" indent="-228600" algn="l" rtl="0" fontAlgn="base">
        <a:spcBef>
          <a:spcPct val="20000"/>
        </a:spcBef>
        <a:spcAft>
          <a:spcPct val="0"/>
        </a:spcAft>
        <a:buFont typeface="Arial" pitchFamily="34" charset="0"/>
        <a:buChar char="»"/>
        <a:defRPr sz="1200">
          <a:solidFill>
            <a:schemeClr val="bg1"/>
          </a:solidFill>
          <a:latin typeface="Lucida Sans Unicode" pitchFamily="34" charset="0"/>
          <a:cs typeface="+mn-cs"/>
        </a:defRPr>
      </a:lvl7pPr>
      <a:lvl8pPr marL="3657600" indent="-228600" algn="l" rtl="0" fontAlgn="base">
        <a:spcBef>
          <a:spcPct val="20000"/>
        </a:spcBef>
        <a:spcAft>
          <a:spcPct val="0"/>
        </a:spcAft>
        <a:buFont typeface="Arial" pitchFamily="34" charset="0"/>
        <a:buChar char="»"/>
        <a:defRPr sz="1200">
          <a:solidFill>
            <a:schemeClr val="bg1"/>
          </a:solidFill>
          <a:latin typeface="Lucida Sans Unicode" pitchFamily="34" charset="0"/>
          <a:cs typeface="+mn-cs"/>
        </a:defRPr>
      </a:lvl8pPr>
      <a:lvl9pPr marL="4114800" indent="-228600" algn="l" rtl="0" fontAlgn="base">
        <a:spcBef>
          <a:spcPct val="20000"/>
        </a:spcBef>
        <a:spcAft>
          <a:spcPct val="0"/>
        </a:spcAft>
        <a:buFont typeface="Arial" pitchFamily="34" charset="0"/>
        <a:buChar char="»"/>
        <a:defRPr sz="1200">
          <a:solidFill>
            <a:schemeClr val="bg1"/>
          </a:solidFill>
          <a:latin typeface="Lucida Sans Unicode" pitchFamily="34" charset="0"/>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000000"/>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body" idx="1"/>
          </p:nvPr>
        </p:nvSpPr>
        <p:spPr bwMode="auto">
          <a:xfrm>
            <a:off x="228600" y="1219200"/>
            <a:ext cx="868680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
        <p:nvSpPr>
          <p:cNvPr id="6147" name="Title Placeholder 1"/>
          <p:cNvSpPr>
            <a:spLocks noGrp="1"/>
          </p:cNvSpPr>
          <p:nvPr>
            <p:ph type="title"/>
          </p:nvPr>
        </p:nvSpPr>
        <p:spPr bwMode="auto">
          <a:xfrm>
            <a:off x="0" y="0"/>
            <a:ext cx="9067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lvl="0"/>
            <a:r>
              <a:rPr lang="en-US" dirty="0" smtClean="0"/>
              <a:t>Click to edit Master title style</a:t>
            </a:r>
          </a:p>
        </p:txBody>
      </p:sp>
      <p:sp>
        <p:nvSpPr>
          <p:cNvPr id="5" name="Text Box 7"/>
          <p:cNvSpPr txBox="1">
            <a:spLocks noChangeArrowheads="1"/>
          </p:cNvSpPr>
          <p:nvPr userDrawn="1"/>
        </p:nvSpPr>
        <p:spPr bwMode="auto">
          <a:xfrm>
            <a:off x="7389297" y="6697320"/>
            <a:ext cx="1826141" cy="215444"/>
          </a:xfrm>
          <a:prstGeom prst="rect">
            <a:avLst/>
          </a:prstGeom>
          <a:noFill/>
          <a:ln>
            <a:noFill/>
          </a:ln>
          <a:effectLst/>
          <a:extLst/>
        </p:spPr>
        <p:txBody>
          <a:bodyPr wrap="none">
            <a:spAutoFit/>
          </a:bodyPr>
          <a:lstStyle>
            <a:lvl1pPr eaLnBrk="0" hangingPunct="0">
              <a:defRPr>
                <a:solidFill>
                  <a:schemeClr val="tx1"/>
                </a:solidFill>
                <a:latin typeface="Arial" pitchFamily="34" charset="0"/>
                <a:cs typeface="Lucida Sans Unicode" pitchFamily="34" charset="0"/>
              </a:defRPr>
            </a:lvl1pPr>
            <a:lvl2pPr marL="742950" indent="-285750" eaLnBrk="0" hangingPunct="0">
              <a:defRPr>
                <a:solidFill>
                  <a:schemeClr val="tx1"/>
                </a:solidFill>
                <a:latin typeface="Arial" pitchFamily="34" charset="0"/>
                <a:cs typeface="Lucida Sans Unicode" pitchFamily="34" charset="0"/>
              </a:defRPr>
            </a:lvl2pPr>
            <a:lvl3pPr marL="1143000" indent="-228600" eaLnBrk="0" hangingPunct="0">
              <a:defRPr>
                <a:solidFill>
                  <a:schemeClr val="tx1"/>
                </a:solidFill>
                <a:latin typeface="Arial" pitchFamily="34" charset="0"/>
                <a:cs typeface="Lucida Sans Unicode" pitchFamily="34" charset="0"/>
              </a:defRPr>
            </a:lvl3pPr>
            <a:lvl4pPr marL="1600200" indent="-228600" eaLnBrk="0" hangingPunct="0">
              <a:defRPr>
                <a:solidFill>
                  <a:schemeClr val="tx1"/>
                </a:solidFill>
                <a:latin typeface="Arial" pitchFamily="34" charset="0"/>
                <a:cs typeface="Lucida Sans Unicode" pitchFamily="34" charset="0"/>
              </a:defRPr>
            </a:lvl4pPr>
            <a:lvl5pPr marL="2057400" indent="-228600" eaLnBrk="0" hangingPunct="0">
              <a:defRPr>
                <a:solidFill>
                  <a:schemeClr val="tx1"/>
                </a:solidFill>
                <a:latin typeface="Arial" pitchFamily="34" charset="0"/>
                <a:cs typeface="Lucida Sans Unicode" pitchFamily="34" charset="0"/>
              </a:defRPr>
            </a:lvl5pPr>
            <a:lvl6pPr marL="2514600" indent="-228600" eaLnBrk="0" fontAlgn="base" hangingPunct="0">
              <a:spcBef>
                <a:spcPct val="0"/>
              </a:spcBef>
              <a:spcAft>
                <a:spcPct val="0"/>
              </a:spcAft>
              <a:defRPr>
                <a:solidFill>
                  <a:schemeClr val="tx1"/>
                </a:solidFill>
                <a:latin typeface="Arial" pitchFamily="34" charset="0"/>
                <a:cs typeface="Lucida Sans Unicode" pitchFamily="34" charset="0"/>
              </a:defRPr>
            </a:lvl6pPr>
            <a:lvl7pPr marL="2971800" indent="-228600" eaLnBrk="0" fontAlgn="base" hangingPunct="0">
              <a:spcBef>
                <a:spcPct val="0"/>
              </a:spcBef>
              <a:spcAft>
                <a:spcPct val="0"/>
              </a:spcAft>
              <a:defRPr>
                <a:solidFill>
                  <a:schemeClr val="tx1"/>
                </a:solidFill>
                <a:latin typeface="Arial" pitchFamily="34" charset="0"/>
                <a:cs typeface="Lucida Sans Unicode" pitchFamily="34" charset="0"/>
              </a:defRPr>
            </a:lvl7pPr>
            <a:lvl8pPr marL="3429000" indent="-228600" eaLnBrk="0" fontAlgn="base" hangingPunct="0">
              <a:spcBef>
                <a:spcPct val="0"/>
              </a:spcBef>
              <a:spcAft>
                <a:spcPct val="0"/>
              </a:spcAft>
              <a:defRPr>
                <a:solidFill>
                  <a:schemeClr val="tx1"/>
                </a:solidFill>
                <a:latin typeface="Arial" pitchFamily="34" charset="0"/>
                <a:cs typeface="Lucida Sans Unicode" pitchFamily="34" charset="0"/>
              </a:defRPr>
            </a:lvl8pPr>
            <a:lvl9pPr marL="3886200" indent="-228600" eaLnBrk="0" fontAlgn="base" hangingPunct="0">
              <a:spcBef>
                <a:spcPct val="0"/>
              </a:spcBef>
              <a:spcAft>
                <a:spcPct val="0"/>
              </a:spcAft>
              <a:defRPr>
                <a:solidFill>
                  <a:schemeClr val="tx1"/>
                </a:solidFill>
                <a:latin typeface="Arial" pitchFamily="34" charset="0"/>
                <a:cs typeface="Lucida Sans Unicode" pitchFamily="34" charset="0"/>
              </a:defRPr>
            </a:lvl9pPr>
          </a:lstStyle>
          <a:p>
            <a:pPr algn="r" eaLnBrk="1" fontAlgn="base" hangingPunct="1">
              <a:spcBef>
                <a:spcPct val="0"/>
              </a:spcBef>
              <a:spcAft>
                <a:spcPct val="0"/>
              </a:spcAft>
              <a:defRPr/>
            </a:pPr>
            <a:r>
              <a:rPr kumimoji="0" lang="en-US" sz="800" dirty="0" smtClean="0">
                <a:solidFill>
                  <a:srgbClr val="FFFFFF">
                    <a:lumMod val="50000"/>
                  </a:srgbClr>
                </a:solidFill>
                <a:ea typeface="ＭＳ Ｐゴシック" pitchFamily="34" charset="-128"/>
                <a:cs typeface="Arial" pitchFamily="34" charset="0"/>
              </a:rPr>
              <a:t>IC-141301-AC  June 2013  Slide </a:t>
            </a:r>
            <a:fld id="{CDE8D750-FFE4-403D-94B7-B1471E60DE26}" type="slidenum">
              <a:rPr kumimoji="0" lang="en-US" sz="800" smtClean="0">
                <a:solidFill>
                  <a:srgbClr val="FFFFFF">
                    <a:lumMod val="50000"/>
                  </a:srgbClr>
                </a:solidFill>
                <a:ea typeface="ＭＳ Ｐゴシック" pitchFamily="34" charset="-128"/>
                <a:cs typeface="Arial" pitchFamily="34" charset="0"/>
              </a:rPr>
              <a:pPr algn="r" eaLnBrk="1" fontAlgn="base" hangingPunct="1">
                <a:spcBef>
                  <a:spcPct val="0"/>
                </a:spcBef>
                <a:spcAft>
                  <a:spcPct val="0"/>
                </a:spcAft>
                <a:defRPr/>
              </a:pPr>
              <a:t>‹#›</a:t>
            </a:fld>
            <a:endParaRPr kumimoji="0" lang="en-US" sz="800" dirty="0" smtClean="0">
              <a:solidFill>
                <a:srgbClr val="FFFFFF">
                  <a:lumMod val="50000"/>
                </a:srgbClr>
              </a:solidFill>
              <a:ea typeface="ＭＳ Ｐゴシック" pitchFamily="34" charset="-128"/>
              <a:cs typeface="Arial" pitchFamily="34" charset="0"/>
            </a:endParaRPr>
          </a:p>
        </p:txBody>
      </p:sp>
      <p:sp>
        <p:nvSpPr>
          <p:cNvPr id="7" name="Text Box 12"/>
          <p:cNvSpPr txBox="1">
            <a:spLocks noChangeArrowheads="1"/>
          </p:cNvSpPr>
          <p:nvPr userDrawn="1"/>
        </p:nvSpPr>
        <p:spPr bwMode="auto">
          <a:xfrm>
            <a:off x="-17463" y="0"/>
            <a:ext cx="5144766" cy="307777"/>
          </a:xfrm>
          <a:prstGeom prst="rect">
            <a:avLst/>
          </a:prstGeom>
          <a:noFill/>
          <a:ln w="12700" cap="sq">
            <a:noFill/>
            <a:miter lim="800000"/>
            <a:headEnd type="none" w="sm" len="sm"/>
            <a:tailEnd type="none" w="sm" len="sm"/>
          </a:ln>
          <a:effectLst/>
        </p:spPr>
        <p:txBody>
          <a:bodyPr wrap="none">
            <a:spAutoFit/>
          </a:bodyPr>
          <a:lstStyle/>
          <a:p>
            <a:pPr fontAlgn="base">
              <a:spcBef>
                <a:spcPct val="0"/>
              </a:spcBef>
              <a:spcAft>
                <a:spcPct val="0"/>
              </a:spcAft>
              <a:defRPr/>
            </a:pPr>
            <a:r>
              <a:rPr lang="en-US" altLang="ja-JP" sz="1400" i="1" dirty="0" smtClean="0">
                <a:solidFill>
                  <a:srgbClr val="C0C0C0"/>
                </a:solidFill>
                <a:effectLst>
                  <a:outerShdw blurRad="38100" dist="38100" dir="2700000" algn="tl">
                    <a:srgbClr val="000000"/>
                  </a:outerShdw>
                </a:effectLst>
                <a:latin typeface="Times New Roman" pitchFamily="18" charset="0"/>
                <a:ea typeface="ＭＳ Ｐゴシック" pitchFamily="50" charset="-128"/>
              </a:rPr>
              <a:t>2014.12.13</a:t>
            </a:r>
            <a:r>
              <a:rPr lang="en-US" altLang="ja-JP" sz="1400" i="1" baseline="0" dirty="0" smtClean="0">
                <a:solidFill>
                  <a:srgbClr val="C0C0C0"/>
                </a:solidFill>
                <a:effectLst>
                  <a:outerShdw blurRad="38100" dist="38100" dir="2700000" algn="tl">
                    <a:srgbClr val="000000"/>
                  </a:outerShdw>
                </a:effectLst>
                <a:latin typeface="Times New Roman" pitchFamily="18" charset="0"/>
                <a:ea typeface="ＭＳ Ｐゴシック" pitchFamily="50" charset="-128"/>
              </a:rPr>
              <a:t> JCR 2014 Bifurcation Stent Using New Generation DES</a:t>
            </a:r>
            <a:endParaRPr lang="en-US" altLang="ja-JP" sz="1400" i="1" dirty="0">
              <a:solidFill>
                <a:srgbClr val="C0C0C0"/>
              </a:solidFill>
              <a:effectLst>
                <a:outerShdw blurRad="38100" dist="38100" dir="2700000" algn="tl">
                  <a:srgbClr val="000000"/>
                </a:outerShdw>
              </a:effectLst>
              <a:latin typeface="Times New Roman" pitchFamily="18" charset="0"/>
              <a:ea typeface="ＭＳ Ｐゴシック" pitchFamily="50" charset="-128"/>
            </a:endParaRPr>
          </a:p>
        </p:txBody>
      </p:sp>
    </p:spTree>
    <p:extLst>
      <p:ext uri="{BB962C8B-B14F-4D97-AF65-F5344CB8AC3E}">
        <p14:creationId xmlns:p14="http://schemas.microsoft.com/office/powerpoint/2010/main" val="1098402420"/>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799" r:id="rId12"/>
    <p:sldLayoutId id="2147483800" r:id="rId13"/>
    <p:sldLayoutId id="2147483801" r:id="rId14"/>
  </p:sldLayoutIdLst>
  <p:transition xmlns:p14="http://schemas.microsoft.com/office/powerpoint/2010/main" spd="med">
    <p:fade/>
  </p:transition>
  <p:timing>
    <p:tnLst>
      <p:par>
        <p:cTn xmlns:p14="http://schemas.microsoft.com/office/powerpoint/2010/main" id="1" dur="indefinite" restart="never" nodeType="tmRoot"/>
      </p:par>
    </p:tnLst>
  </p:timing>
  <p:txStyles>
    <p:titleStyle>
      <a:lvl1pPr algn="l" rtl="0" eaLnBrk="0" fontAlgn="base" hangingPunct="0">
        <a:spcBef>
          <a:spcPct val="0"/>
        </a:spcBef>
        <a:spcAft>
          <a:spcPct val="0"/>
        </a:spcAft>
        <a:defRPr sz="3600">
          <a:solidFill>
            <a:srgbClr val="FFFF66"/>
          </a:solidFill>
          <a:latin typeface="+mj-lt"/>
          <a:ea typeface="+mj-ea"/>
          <a:cs typeface="+mj-cs"/>
        </a:defRPr>
      </a:lvl1pPr>
      <a:lvl2pPr algn="l" rtl="0" eaLnBrk="0" fontAlgn="base" hangingPunct="0">
        <a:spcBef>
          <a:spcPct val="0"/>
        </a:spcBef>
        <a:spcAft>
          <a:spcPct val="0"/>
        </a:spcAft>
        <a:defRPr sz="3600">
          <a:solidFill>
            <a:srgbClr val="FFFF66"/>
          </a:solidFill>
          <a:latin typeface="Lucida Sans Unicode" pitchFamily="34" charset="0"/>
          <a:cs typeface="Lucida Sans Unicode" pitchFamily="34" charset="0"/>
        </a:defRPr>
      </a:lvl2pPr>
      <a:lvl3pPr algn="l" rtl="0" eaLnBrk="0" fontAlgn="base" hangingPunct="0">
        <a:spcBef>
          <a:spcPct val="0"/>
        </a:spcBef>
        <a:spcAft>
          <a:spcPct val="0"/>
        </a:spcAft>
        <a:defRPr sz="3600">
          <a:solidFill>
            <a:srgbClr val="FFFF66"/>
          </a:solidFill>
          <a:latin typeface="Lucida Sans Unicode" pitchFamily="34" charset="0"/>
          <a:cs typeface="Lucida Sans Unicode" pitchFamily="34" charset="0"/>
        </a:defRPr>
      </a:lvl3pPr>
      <a:lvl4pPr algn="l" rtl="0" eaLnBrk="0" fontAlgn="base" hangingPunct="0">
        <a:spcBef>
          <a:spcPct val="0"/>
        </a:spcBef>
        <a:spcAft>
          <a:spcPct val="0"/>
        </a:spcAft>
        <a:defRPr sz="3600">
          <a:solidFill>
            <a:srgbClr val="FFFF66"/>
          </a:solidFill>
          <a:latin typeface="Lucida Sans Unicode" pitchFamily="34" charset="0"/>
          <a:cs typeface="Lucida Sans Unicode" pitchFamily="34" charset="0"/>
        </a:defRPr>
      </a:lvl4pPr>
      <a:lvl5pPr algn="l" rtl="0" eaLnBrk="0" fontAlgn="base" hangingPunct="0">
        <a:spcBef>
          <a:spcPct val="0"/>
        </a:spcBef>
        <a:spcAft>
          <a:spcPct val="0"/>
        </a:spcAft>
        <a:defRPr sz="3600">
          <a:solidFill>
            <a:srgbClr val="FFFF66"/>
          </a:solidFill>
          <a:latin typeface="Lucida Sans Unicode" pitchFamily="34" charset="0"/>
          <a:cs typeface="Lucida Sans Unicode" pitchFamily="34" charset="0"/>
        </a:defRPr>
      </a:lvl5pPr>
      <a:lvl6pPr marL="457200" algn="l" rtl="0" fontAlgn="base">
        <a:spcBef>
          <a:spcPct val="0"/>
        </a:spcBef>
        <a:spcAft>
          <a:spcPct val="0"/>
        </a:spcAft>
        <a:defRPr sz="3600">
          <a:solidFill>
            <a:srgbClr val="FFFF66"/>
          </a:solidFill>
          <a:latin typeface="Lucida Sans Unicode" pitchFamily="34" charset="0"/>
          <a:cs typeface="Lucida Sans Unicode" pitchFamily="34" charset="0"/>
        </a:defRPr>
      </a:lvl6pPr>
      <a:lvl7pPr marL="914400" algn="l" rtl="0" fontAlgn="base">
        <a:spcBef>
          <a:spcPct val="0"/>
        </a:spcBef>
        <a:spcAft>
          <a:spcPct val="0"/>
        </a:spcAft>
        <a:defRPr sz="3600">
          <a:solidFill>
            <a:srgbClr val="FFFF66"/>
          </a:solidFill>
          <a:latin typeface="Lucida Sans Unicode" pitchFamily="34" charset="0"/>
          <a:cs typeface="Lucida Sans Unicode" pitchFamily="34" charset="0"/>
        </a:defRPr>
      </a:lvl7pPr>
      <a:lvl8pPr marL="1371600" algn="l" rtl="0" fontAlgn="base">
        <a:spcBef>
          <a:spcPct val="0"/>
        </a:spcBef>
        <a:spcAft>
          <a:spcPct val="0"/>
        </a:spcAft>
        <a:defRPr sz="3600">
          <a:solidFill>
            <a:srgbClr val="FFFF66"/>
          </a:solidFill>
          <a:latin typeface="Lucida Sans Unicode" pitchFamily="34" charset="0"/>
          <a:cs typeface="Lucida Sans Unicode" pitchFamily="34" charset="0"/>
        </a:defRPr>
      </a:lvl8pPr>
      <a:lvl9pPr marL="1828800" algn="l" rtl="0" fontAlgn="base">
        <a:spcBef>
          <a:spcPct val="0"/>
        </a:spcBef>
        <a:spcAft>
          <a:spcPct val="0"/>
        </a:spcAft>
        <a:defRPr sz="3600">
          <a:solidFill>
            <a:srgbClr val="FFFF66"/>
          </a:solidFill>
          <a:latin typeface="Lucida Sans Unicode" pitchFamily="34" charset="0"/>
          <a:cs typeface="Lucida Sans Unicode" pitchFamily="34" charset="0"/>
        </a:defRPr>
      </a:lvl9pPr>
    </p:titleStyle>
    <p:bodyStyle>
      <a:lvl1pPr marL="228600" indent="-228600" algn="l" rtl="0" eaLnBrk="0" fontAlgn="base" hangingPunct="0">
        <a:spcBef>
          <a:spcPct val="20000"/>
        </a:spcBef>
        <a:spcAft>
          <a:spcPct val="0"/>
        </a:spcAft>
        <a:buClr>
          <a:schemeClr val="bg1"/>
        </a:buClr>
        <a:buFont typeface="Wingdings" pitchFamily="2" charset="2"/>
        <a:buChar char=""/>
        <a:defRPr sz="2400">
          <a:solidFill>
            <a:schemeClr val="bg1"/>
          </a:solidFill>
          <a:latin typeface="+mn-lt"/>
          <a:ea typeface="+mn-ea"/>
          <a:cs typeface="+mn-cs"/>
        </a:defRPr>
      </a:lvl1pPr>
      <a:lvl2pPr marL="685800" indent="-228600" algn="l" rtl="0" eaLnBrk="0" fontAlgn="base" hangingPunct="0">
        <a:spcBef>
          <a:spcPct val="20000"/>
        </a:spcBef>
        <a:spcAft>
          <a:spcPct val="0"/>
        </a:spcAft>
        <a:buFont typeface="Wingdings" pitchFamily="2" charset="2"/>
        <a:buChar char=""/>
        <a:defRPr sz="2400">
          <a:solidFill>
            <a:schemeClr val="bg1"/>
          </a:solidFill>
          <a:latin typeface="+mn-lt"/>
          <a:cs typeface="+mn-cs"/>
        </a:defRPr>
      </a:lvl2pPr>
      <a:lvl3pPr marL="1143000" indent="-228600" algn="l" rtl="0" eaLnBrk="0" fontAlgn="base" hangingPunct="0">
        <a:spcBef>
          <a:spcPct val="20000"/>
        </a:spcBef>
        <a:spcAft>
          <a:spcPct val="0"/>
        </a:spcAft>
        <a:buFont typeface="Calibri" pitchFamily="34" charset="0"/>
        <a:buChar char="-"/>
        <a:defRPr sz="2000">
          <a:solidFill>
            <a:schemeClr val="bg1"/>
          </a:solidFill>
          <a:latin typeface="+mn-lt"/>
          <a:cs typeface="+mn-cs"/>
        </a:defRPr>
      </a:lvl3pPr>
      <a:lvl4pPr marL="1943100" indent="-457200" algn="l" rtl="0" eaLnBrk="0" fontAlgn="base" hangingPunct="0">
        <a:spcBef>
          <a:spcPct val="20000"/>
        </a:spcBef>
        <a:spcAft>
          <a:spcPct val="0"/>
        </a:spcAft>
        <a:buFont typeface="Calibri" pitchFamily="34" charset="0"/>
        <a:buAutoNum type="alphaLcParenR"/>
        <a:defRPr sz="1600">
          <a:solidFill>
            <a:schemeClr val="bg1"/>
          </a:solidFill>
          <a:latin typeface="+mn-lt"/>
          <a:cs typeface="+mn-cs"/>
        </a:defRPr>
      </a:lvl4pPr>
      <a:lvl5pPr marL="2286000" indent="-228600" algn="l" rtl="0" eaLnBrk="0" fontAlgn="base" hangingPunct="0">
        <a:spcBef>
          <a:spcPct val="20000"/>
        </a:spcBef>
        <a:spcAft>
          <a:spcPct val="0"/>
        </a:spcAft>
        <a:buFont typeface="Arial" pitchFamily="34" charset="0"/>
        <a:buChar char="»"/>
        <a:defRPr sz="1200">
          <a:solidFill>
            <a:schemeClr val="bg1"/>
          </a:solidFill>
          <a:latin typeface="+mn-lt"/>
          <a:cs typeface="+mn-cs"/>
        </a:defRPr>
      </a:lvl5pPr>
      <a:lvl6pPr marL="2743200" indent="-228600" algn="l" rtl="0" fontAlgn="base">
        <a:spcBef>
          <a:spcPct val="20000"/>
        </a:spcBef>
        <a:spcAft>
          <a:spcPct val="0"/>
        </a:spcAft>
        <a:buFont typeface="Arial" pitchFamily="34" charset="0"/>
        <a:buChar char="»"/>
        <a:defRPr sz="1200">
          <a:solidFill>
            <a:schemeClr val="bg1"/>
          </a:solidFill>
          <a:latin typeface="+mn-lt"/>
          <a:cs typeface="+mn-cs"/>
        </a:defRPr>
      </a:lvl6pPr>
      <a:lvl7pPr marL="3200400" indent="-228600" algn="l" rtl="0" fontAlgn="base">
        <a:spcBef>
          <a:spcPct val="20000"/>
        </a:spcBef>
        <a:spcAft>
          <a:spcPct val="0"/>
        </a:spcAft>
        <a:buFont typeface="Arial" pitchFamily="34" charset="0"/>
        <a:buChar char="»"/>
        <a:defRPr sz="1200">
          <a:solidFill>
            <a:schemeClr val="bg1"/>
          </a:solidFill>
          <a:latin typeface="+mn-lt"/>
          <a:cs typeface="+mn-cs"/>
        </a:defRPr>
      </a:lvl7pPr>
      <a:lvl8pPr marL="3657600" indent="-228600" algn="l" rtl="0" fontAlgn="base">
        <a:spcBef>
          <a:spcPct val="20000"/>
        </a:spcBef>
        <a:spcAft>
          <a:spcPct val="0"/>
        </a:spcAft>
        <a:buFont typeface="Arial" pitchFamily="34" charset="0"/>
        <a:buChar char="»"/>
        <a:defRPr sz="1200">
          <a:solidFill>
            <a:schemeClr val="bg1"/>
          </a:solidFill>
          <a:latin typeface="+mn-lt"/>
          <a:cs typeface="+mn-cs"/>
        </a:defRPr>
      </a:lvl8pPr>
      <a:lvl9pPr marL="4114800" indent="-228600" algn="l" rtl="0" fontAlgn="base">
        <a:spcBef>
          <a:spcPct val="20000"/>
        </a:spcBef>
        <a:spcAft>
          <a:spcPct val="0"/>
        </a:spcAft>
        <a:buFont typeface="Arial" pitchFamily="34" charset="0"/>
        <a:buChar char="»"/>
        <a:defRPr sz="1200">
          <a:solidFill>
            <a:schemeClr val="bg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000000"/>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body" idx="1"/>
          </p:nvPr>
        </p:nvSpPr>
        <p:spPr bwMode="auto">
          <a:xfrm>
            <a:off x="228600" y="1219200"/>
            <a:ext cx="868680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1027" name="Title Placeholder 1"/>
          <p:cNvSpPr>
            <a:spLocks noGrp="1"/>
          </p:cNvSpPr>
          <p:nvPr>
            <p:ph type="title"/>
          </p:nvPr>
        </p:nvSpPr>
        <p:spPr bwMode="auto">
          <a:xfrm>
            <a:off x="0" y="0"/>
            <a:ext cx="9067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lvl="0"/>
            <a:r>
              <a:rPr lang="en-US" dirty="0" smtClean="0"/>
              <a:t>Click to edit Master title style</a:t>
            </a:r>
          </a:p>
        </p:txBody>
      </p:sp>
      <p:sp>
        <p:nvSpPr>
          <p:cNvPr id="6" name="Text Box 7"/>
          <p:cNvSpPr txBox="1">
            <a:spLocks noChangeArrowheads="1"/>
          </p:cNvSpPr>
          <p:nvPr userDrawn="1"/>
        </p:nvSpPr>
        <p:spPr bwMode="auto">
          <a:xfrm>
            <a:off x="7389297" y="6697320"/>
            <a:ext cx="1826141" cy="215444"/>
          </a:xfrm>
          <a:prstGeom prst="rect">
            <a:avLst/>
          </a:prstGeom>
          <a:noFill/>
          <a:ln>
            <a:noFill/>
          </a:ln>
          <a:effectLst/>
          <a:extLst/>
        </p:spPr>
        <p:txBody>
          <a:bodyPr wrap="none">
            <a:spAutoFit/>
          </a:bodyPr>
          <a:lstStyle>
            <a:lvl1pPr eaLnBrk="0" hangingPunct="0">
              <a:defRPr>
                <a:solidFill>
                  <a:schemeClr val="tx1"/>
                </a:solidFill>
                <a:latin typeface="Arial" pitchFamily="34" charset="0"/>
                <a:cs typeface="Lucida Sans Unicode" pitchFamily="34" charset="0"/>
              </a:defRPr>
            </a:lvl1pPr>
            <a:lvl2pPr marL="742950" indent="-285750" eaLnBrk="0" hangingPunct="0">
              <a:defRPr>
                <a:solidFill>
                  <a:schemeClr val="tx1"/>
                </a:solidFill>
                <a:latin typeface="Arial" pitchFamily="34" charset="0"/>
                <a:cs typeface="Lucida Sans Unicode" pitchFamily="34" charset="0"/>
              </a:defRPr>
            </a:lvl2pPr>
            <a:lvl3pPr marL="1143000" indent="-228600" eaLnBrk="0" hangingPunct="0">
              <a:defRPr>
                <a:solidFill>
                  <a:schemeClr val="tx1"/>
                </a:solidFill>
                <a:latin typeface="Arial" pitchFamily="34" charset="0"/>
                <a:cs typeface="Lucida Sans Unicode" pitchFamily="34" charset="0"/>
              </a:defRPr>
            </a:lvl3pPr>
            <a:lvl4pPr marL="1600200" indent="-228600" eaLnBrk="0" hangingPunct="0">
              <a:defRPr>
                <a:solidFill>
                  <a:schemeClr val="tx1"/>
                </a:solidFill>
                <a:latin typeface="Arial" pitchFamily="34" charset="0"/>
                <a:cs typeface="Lucida Sans Unicode" pitchFamily="34" charset="0"/>
              </a:defRPr>
            </a:lvl4pPr>
            <a:lvl5pPr marL="2057400" indent="-228600" eaLnBrk="0" hangingPunct="0">
              <a:defRPr>
                <a:solidFill>
                  <a:schemeClr val="tx1"/>
                </a:solidFill>
                <a:latin typeface="Arial" pitchFamily="34" charset="0"/>
                <a:cs typeface="Lucida Sans Unicode" pitchFamily="34" charset="0"/>
              </a:defRPr>
            </a:lvl5pPr>
            <a:lvl6pPr marL="2514600" indent="-228600" eaLnBrk="0" fontAlgn="base" hangingPunct="0">
              <a:spcBef>
                <a:spcPct val="0"/>
              </a:spcBef>
              <a:spcAft>
                <a:spcPct val="0"/>
              </a:spcAft>
              <a:defRPr>
                <a:solidFill>
                  <a:schemeClr val="tx1"/>
                </a:solidFill>
                <a:latin typeface="Arial" pitchFamily="34" charset="0"/>
                <a:cs typeface="Lucida Sans Unicode" pitchFamily="34" charset="0"/>
              </a:defRPr>
            </a:lvl6pPr>
            <a:lvl7pPr marL="2971800" indent="-228600" eaLnBrk="0" fontAlgn="base" hangingPunct="0">
              <a:spcBef>
                <a:spcPct val="0"/>
              </a:spcBef>
              <a:spcAft>
                <a:spcPct val="0"/>
              </a:spcAft>
              <a:defRPr>
                <a:solidFill>
                  <a:schemeClr val="tx1"/>
                </a:solidFill>
                <a:latin typeface="Arial" pitchFamily="34" charset="0"/>
                <a:cs typeface="Lucida Sans Unicode" pitchFamily="34" charset="0"/>
              </a:defRPr>
            </a:lvl7pPr>
            <a:lvl8pPr marL="3429000" indent="-228600" eaLnBrk="0" fontAlgn="base" hangingPunct="0">
              <a:spcBef>
                <a:spcPct val="0"/>
              </a:spcBef>
              <a:spcAft>
                <a:spcPct val="0"/>
              </a:spcAft>
              <a:defRPr>
                <a:solidFill>
                  <a:schemeClr val="tx1"/>
                </a:solidFill>
                <a:latin typeface="Arial" pitchFamily="34" charset="0"/>
                <a:cs typeface="Lucida Sans Unicode" pitchFamily="34" charset="0"/>
              </a:defRPr>
            </a:lvl8pPr>
            <a:lvl9pPr marL="3886200" indent="-228600" eaLnBrk="0" fontAlgn="base" hangingPunct="0">
              <a:spcBef>
                <a:spcPct val="0"/>
              </a:spcBef>
              <a:spcAft>
                <a:spcPct val="0"/>
              </a:spcAft>
              <a:defRPr>
                <a:solidFill>
                  <a:schemeClr val="tx1"/>
                </a:solidFill>
                <a:latin typeface="Arial" pitchFamily="34" charset="0"/>
                <a:cs typeface="Lucida Sans Unicode" pitchFamily="34" charset="0"/>
              </a:defRPr>
            </a:lvl9pPr>
          </a:lstStyle>
          <a:p>
            <a:pPr algn="r" eaLnBrk="1" fontAlgn="base" hangingPunct="1">
              <a:spcBef>
                <a:spcPct val="0"/>
              </a:spcBef>
              <a:spcAft>
                <a:spcPct val="0"/>
              </a:spcAft>
              <a:defRPr/>
            </a:pPr>
            <a:r>
              <a:rPr kumimoji="0" lang="en-US" sz="800" dirty="0" smtClean="0">
                <a:solidFill>
                  <a:srgbClr val="FFFFFF">
                    <a:lumMod val="50000"/>
                  </a:srgbClr>
                </a:solidFill>
                <a:ea typeface="ＭＳ Ｐゴシック" pitchFamily="34" charset="-128"/>
                <a:cs typeface="Arial" pitchFamily="34" charset="0"/>
              </a:rPr>
              <a:t>IC-141301-AC  June 2013  Slide </a:t>
            </a:r>
            <a:fld id="{CDE8D750-FFE4-403D-94B7-B1471E60DE26}" type="slidenum">
              <a:rPr kumimoji="0" lang="en-US" sz="800" smtClean="0">
                <a:solidFill>
                  <a:srgbClr val="FFFFFF">
                    <a:lumMod val="50000"/>
                  </a:srgbClr>
                </a:solidFill>
                <a:ea typeface="ＭＳ Ｐゴシック" pitchFamily="34" charset="-128"/>
                <a:cs typeface="Arial" pitchFamily="34" charset="0"/>
              </a:rPr>
              <a:pPr algn="r" eaLnBrk="1" fontAlgn="base" hangingPunct="1">
                <a:spcBef>
                  <a:spcPct val="0"/>
                </a:spcBef>
                <a:spcAft>
                  <a:spcPct val="0"/>
                </a:spcAft>
                <a:defRPr/>
              </a:pPr>
              <a:t>‹#›</a:t>
            </a:fld>
            <a:endParaRPr kumimoji="0" lang="en-US" sz="800" dirty="0" smtClean="0">
              <a:solidFill>
                <a:srgbClr val="FFFFFF">
                  <a:lumMod val="50000"/>
                </a:srgbClr>
              </a:solidFill>
              <a:ea typeface="ＭＳ Ｐゴシック" pitchFamily="34" charset="-128"/>
              <a:cs typeface="Arial" pitchFamily="34" charset="0"/>
            </a:endParaRPr>
          </a:p>
        </p:txBody>
      </p:sp>
      <p:sp>
        <p:nvSpPr>
          <p:cNvPr id="8" name="Text Box 12"/>
          <p:cNvSpPr txBox="1">
            <a:spLocks noChangeArrowheads="1"/>
          </p:cNvSpPr>
          <p:nvPr userDrawn="1"/>
        </p:nvSpPr>
        <p:spPr bwMode="auto">
          <a:xfrm>
            <a:off x="-17463" y="0"/>
            <a:ext cx="5144766" cy="307777"/>
          </a:xfrm>
          <a:prstGeom prst="rect">
            <a:avLst/>
          </a:prstGeom>
          <a:noFill/>
          <a:ln w="12700" cap="sq">
            <a:noFill/>
            <a:miter lim="800000"/>
            <a:headEnd type="none" w="sm" len="sm"/>
            <a:tailEnd type="none" w="sm" len="sm"/>
          </a:ln>
          <a:effectLst/>
        </p:spPr>
        <p:txBody>
          <a:bodyPr wrap="none">
            <a:spAutoFit/>
          </a:bodyPr>
          <a:lstStyle/>
          <a:p>
            <a:pPr fontAlgn="base">
              <a:spcBef>
                <a:spcPct val="0"/>
              </a:spcBef>
              <a:spcAft>
                <a:spcPct val="0"/>
              </a:spcAft>
              <a:defRPr/>
            </a:pPr>
            <a:r>
              <a:rPr lang="en-US" altLang="ja-JP" sz="1400" i="1" dirty="0" smtClean="0">
                <a:solidFill>
                  <a:srgbClr val="C0C0C0"/>
                </a:solidFill>
                <a:effectLst>
                  <a:outerShdw blurRad="38100" dist="38100" dir="2700000" algn="tl">
                    <a:srgbClr val="000000"/>
                  </a:outerShdw>
                </a:effectLst>
                <a:latin typeface="Times New Roman" pitchFamily="18" charset="0"/>
                <a:ea typeface="ＭＳ Ｐゴシック" pitchFamily="50" charset="-128"/>
              </a:rPr>
              <a:t>2014.12.13</a:t>
            </a:r>
            <a:r>
              <a:rPr lang="en-US" altLang="ja-JP" sz="1400" i="1" baseline="0" dirty="0" smtClean="0">
                <a:solidFill>
                  <a:srgbClr val="C0C0C0"/>
                </a:solidFill>
                <a:effectLst>
                  <a:outerShdw blurRad="38100" dist="38100" dir="2700000" algn="tl">
                    <a:srgbClr val="000000"/>
                  </a:outerShdw>
                </a:effectLst>
                <a:latin typeface="Times New Roman" pitchFamily="18" charset="0"/>
                <a:ea typeface="ＭＳ Ｐゴシック" pitchFamily="50" charset="-128"/>
              </a:rPr>
              <a:t> JCR 2014 Bifurcation Stent Using New Generation DES</a:t>
            </a:r>
            <a:endParaRPr lang="en-US" altLang="ja-JP" sz="1400" i="1" dirty="0">
              <a:solidFill>
                <a:srgbClr val="C0C0C0"/>
              </a:solidFill>
              <a:effectLst>
                <a:outerShdw blurRad="38100" dist="38100" dir="2700000" algn="tl">
                  <a:srgbClr val="000000"/>
                </a:outerShdw>
              </a:effectLst>
              <a:latin typeface="Times New Roman" pitchFamily="18" charset="0"/>
              <a:ea typeface="ＭＳ Ｐゴシック" pitchFamily="50" charset="-128"/>
            </a:endParaRPr>
          </a:p>
        </p:txBody>
      </p:sp>
    </p:spTree>
    <p:extLst>
      <p:ext uri="{BB962C8B-B14F-4D97-AF65-F5344CB8AC3E}">
        <p14:creationId xmlns:p14="http://schemas.microsoft.com/office/powerpoint/2010/main" val="2472070713"/>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 id="2147483817" r:id="rId13"/>
    <p:sldLayoutId id="2147483818" r:id="rId14"/>
    <p:sldLayoutId id="2147483819" r:id="rId15"/>
    <p:sldLayoutId id="2147483820" r:id="rId16"/>
    <p:sldLayoutId id="2147483821" r:id="rId17"/>
  </p:sldLayoutIdLst>
  <p:transition xmlns:p14="http://schemas.microsoft.com/office/powerpoint/2010/main" spd="med">
    <p:fade/>
  </p:transition>
  <p:timing>
    <p:tnLst>
      <p:par>
        <p:cTn xmlns:p14="http://schemas.microsoft.com/office/powerpoint/2010/main" id="1" dur="indefinite" restart="never" nodeType="tmRoot"/>
      </p:par>
    </p:tnLst>
  </p:timing>
  <p:txStyles>
    <p:titleStyle>
      <a:lvl1pPr algn="l" rtl="0" eaLnBrk="0" fontAlgn="base" hangingPunct="0">
        <a:spcBef>
          <a:spcPct val="0"/>
        </a:spcBef>
        <a:spcAft>
          <a:spcPct val="0"/>
        </a:spcAft>
        <a:defRPr sz="3200">
          <a:solidFill>
            <a:srgbClr val="FFFF66"/>
          </a:solidFill>
          <a:latin typeface="Lucida Sans Unicode" pitchFamily="34" charset="0"/>
          <a:ea typeface="+mj-ea"/>
          <a:cs typeface="Lucida Sans Unicode" pitchFamily="34" charset="0"/>
        </a:defRPr>
      </a:lvl1pPr>
      <a:lvl2pPr algn="l" rtl="0" eaLnBrk="0" fontAlgn="base" hangingPunct="0">
        <a:spcBef>
          <a:spcPct val="0"/>
        </a:spcBef>
        <a:spcAft>
          <a:spcPct val="0"/>
        </a:spcAft>
        <a:defRPr sz="3600">
          <a:solidFill>
            <a:srgbClr val="FFFF66"/>
          </a:solidFill>
          <a:latin typeface="Arial" pitchFamily="34" charset="0"/>
          <a:cs typeface="Lucida Sans Unicode" pitchFamily="34" charset="0"/>
        </a:defRPr>
      </a:lvl2pPr>
      <a:lvl3pPr algn="l" rtl="0" eaLnBrk="0" fontAlgn="base" hangingPunct="0">
        <a:spcBef>
          <a:spcPct val="0"/>
        </a:spcBef>
        <a:spcAft>
          <a:spcPct val="0"/>
        </a:spcAft>
        <a:defRPr sz="3600">
          <a:solidFill>
            <a:srgbClr val="FFFF66"/>
          </a:solidFill>
          <a:latin typeface="Arial" pitchFamily="34" charset="0"/>
          <a:cs typeface="Lucida Sans Unicode" pitchFamily="34" charset="0"/>
        </a:defRPr>
      </a:lvl3pPr>
      <a:lvl4pPr algn="l" rtl="0" eaLnBrk="0" fontAlgn="base" hangingPunct="0">
        <a:spcBef>
          <a:spcPct val="0"/>
        </a:spcBef>
        <a:spcAft>
          <a:spcPct val="0"/>
        </a:spcAft>
        <a:defRPr sz="3600">
          <a:solidFill>
            <a:srgbClr val="FFFF66"/>
          </a:solidFill>
          <a:latin typeface="Arial" pitchFamily="34" charset="0"/>
          <a:cs typeface="Lucida Sans Unicode" pitchFamily="34" charset="0"/>
        </a:defRPr>
      </a:lvl4pPr>
      <a:lvl5pPr algn="l" rtl="0" eaLnBrk="0" fontAlgn="base" hangingPunct="0">
        <a:spcBef>
          <a:spcPct val="0"/>
        </a:spcBef>
        <a:spcAft>
          <a:spcPct val="0"/>
        </a:spcAft>
        <a:defRPr sz="3600">
          <a:solidFill>
            <a:srgbClr val="FFFF66"/>
          </a:solidFill>
          <a:latin typeface="Arial" pitchFamily="34" charset="0"/>
          <a:cs typeface="Lucida Sans Unicode" pitchFamily="34" charset="0"/>
        </a:defRPr>
      </a:lvl5pPr>
      <a:lvl6pPr marL="457200" algn="l" rtl="0" fontAlgn="base">
        <a:spcBef>
          <a:spcPct val="0"/>
        </a:spcBef>
        <a:spcAft>
          <a:spcPct val="0"/>
        </a:spcAft>
        <a:defRPr sz="3600">
          <a:solidFill>
            <a:srgbClr val="FFFF66"/>
          </a:solidFill>
          <a:latin typeface="Arial" pitchFamily="34" charset="0"/>
          <a:cs typeface="Lucida Sans Unicode" pitchFamily="34" charset="0"/>
        </a:defRPr>
      </a:lvl6pPr>
      <a:lvl7pPr marL="914400" algn="l" rtl="0" fontAlgn="base">
        <a:spcBef>
          <a:spcPct val="0"/>
        </a:spcBef>
        <a:spcAft>
          <a:spcPct val="0"/>
        </a:spcAft>
        <a:defRPr sz="3600">
          <a:solidFill>
            <a:srgbClr val="FFFF66"/>
          </a:solidFill>
          <a:latin typeface="Arial" pitchFamily="34" charset="0"/>
          <a:cs typeface="Lucida Sans Unicode" pitchFamily="34" charset="0"/>
        </a:defRPr>
      </a:lvl7pPr>
      <a:lvl8pPr marL="1371600" algn="l" rtl="0" fontAlgn="base">
        <a:spcBef>
          <a:spcPct val="0"/>
        </a:spcBef>
        <a:spcAft>
          <a:spcPct val="0"/>
        </a:spcAft>
        <a:defRPr sz="3600">
          <a:solidFill>
            <a:srgbClr val="FFFF66"/>
          </a:solidFill>
          <a:latin typeface="Arial" pitchFamily="34" charset="0"/>
          <a:cs typeface="Lucida Sans Unicode" pitchFamily="34" charset="0"/>
        </a:defRPr>
      </a:lvl8pPr>
      <a:lvl9pPr marL="1828800" algn="l" rtl="0" fontAlgn="base">
        <a:spcBef>
          <a:spcPct val="0"/>
        </a:spcBef>
        <a:spcAft>
          <a:spcPct val="0"/>
        </a:spcAft>
        <a:defRPr sz="3600">
          <a:solidFill>
            <a:srgbClr val="FFFF66"/>
          </a:solidFill>
          <a:latin typeface="Arial" pitchFamily="34" charset="0"/>
          <a:cs typeface="Lucida Sans Unicode" pitchFamily="34" charset="0"/>
        </a:defRPr>
      </a:lvl9pPr>
    </p:titleStyle>
    <p:bodyStyle>
      <a:lvl1pPr marL="228600" indent="-228600" algn="l" rtl="0" eaLnBrk="0" fontAlgn="base" hangingPunct="0">
        <a:spcBef>
          <a:spcPct val="20000"/>
        </a:spcBef>
        <a:spcAft>
          <a:spcPct val="0"/>
        </a:spcAft>
        <a:buClr>
          <a:schemeClr val="bg1"/>
        </a:buClr>
        <a:buFont typeface="Wingdings" pitchFamily="2" charset="2"/>
        <a:buChar char=""/>
        <a:defRPr sz="2400">
          <a:solidFill>
            <a:schemeClr val="bg1"/>
          </a:solidFill>
          <a:latin typeface="Lucida Sans Unicode" pitchFamily="34" charset="0"/>
          <a:ea typeface="+mn-ea"/>
          <a:cs typeface="Lucida Sans Unicode" pitchFamily="34" charset="0"/>
        </a:defRPr>
      </a:lvl1pPr>
      <a:lvl2pPr marL="685800" indent="-228600" algn="l" rtl="0" eaLnBrk="0" fontAlgn="base" hangingPunct="0">
        <a:spcBef>
          <a:spcPct val="20000"/>
        </a:spcBef>
        <a:spcAft>
          <a:spcPct val="0"/>
        </a:spcAft>
        <a:buFont typeface="Wingdings" pitchFamily="2" charset="2"/>
        <a:buChar char=""/>
        <a:defRPr sz="2400">
          <a:solidFill>
            <a:schemeClr val="bg1"/>
          </a:solidFill>
          <a:latin typeface="Lucida Sans Unicode" pitchFamily="34" charset="0"/>
          <a:cs typeface="Lucida Sans Unicode" pitchFamily="34" charset="0"/>
        </a:defRPr>
      </a:lvl2pPr>
      <a:lvl3pPr marL="1143000" indent="-228600" algn="l" rtl="0" eaLnBrk="0" fontAlgn="base" hangingPunct="0">
        <a:spcBef>
          <a:spcPct val="20000"/>
        </a:spcBef>
        <a:spcAft>
          <a:spcPct val="0"/>
        </a:spcAft>
        <a:buFont typeface="Calibri" pitchFamily="34" charset="0"/>
        <a:buChar char="-"/>
        <a:defRPr sz="2000">
          <a:solidFill>
            <a:schemeClr val="bg1"/>
          </a:solidFill>
          <a:latin typeface="Lucida Sans Unicode" pitchFamily="34" charset="0"/>
          <a:cs typeface="Lucida Sans Unicode" pitchFamily="34" charset="0"/>
        </a:defRPr>
      </a:lvl3pPr>
      <a:lvl4pPr marL="1943100" indent="-457200" algn="l" rtl="0" eaLnBrk="0" fontAlgn="base" hangingPunct="0">
        <a:spcBef>
          <a:spcPct val="20000"/>
        </a:spcBef>
        <a:spcAft>
          <a:spcPct val="0"/>
        </a:spcAft>
        <a:buFont typeface="Calibri" pitchFamily="34" charset="0"/>
        <a:buAutoNum type="alphaLcParenR"/>
        <a:defRPr sz="1600">
          <a:solidFill>
            <a:schemeClr val="bg1"/>
          </a:solidFill>
          <a:latin typeface="Lucida Sans Unicode" pitchFamily="34" charset="0"/>
          <a:cs typeface="+mn-cs"/>
        </a:defRPr>
      </a:lvl4pPr>
      <a:lvl5pPr marL="2286000" indent="-228600" algn="l" rtl="0" eaLnBrk="0" fontAlgn="base" hangingPunct="0">
        <a:spcBef>
          <a:spcPct val="20000"/>
        </a:spcBef>
        <a:spcAft>
          <a:spcPct val="0"/>
        </a:spcAft>
        <a:buFont typeface="Arial" pitchFamily="34" charset="0"/>
        <a:buChar char="»"/>
        <a:defRPr sz="1200">
          <a:solidFill>
            <a:schemeClr val="bg1"/>
          </a:solidFill>
          <a:latin typeface="Lucida Sans Unicode" pitchFamily="34" charset="0"/>
          <a:cs typeface="+mn-cs"/>
        </a:defRPr>
      </a:lvl5pPr>
      <a:lvl6pPr marL="2743200" indent="-228600" algn="l" rtl="0" fontAlgn="base">
        <a:spcBef>
          <a:spcPct val="20000"/>
        </a:spcBef>
        <a:spcAft>
          <a:spcPct val="0"/>
        </a:spcAft>
        <a:buFont typeface="Arial" pitchFamily="34" charset="0"/>
        <a:buChar char="»"/>
        <a:defRPr sz="1200">
          <a:solidFill>
            <a:schemeClr val="bg1"/>
          </a:solidFill>
          <a:latin typeface="Lucida Sans Unicode" pitchFamily="34" charset="0"/>
          <a:cs typeface="+mn-cs"/>
        </a:defRPr>
      </a:lvl6pPr>
      <a:lvl7pPr marL="3200400" indent="-228600" algn="l" rtl="0" fontAlgn="base">
        <a:spcBef>
          <a:spcPct val="20000"/>
        </a:spcBef>
        <a:spcAft>
          <a:spcPct val="0"/>
        </a:spcAft>
        <a:buFont typeface="Arial" pitchFamily="34" charset="0"/>
        <a:buChar char="»"/>
        <a:defRPr sz="1200">
          <a:solidFill>
            <a:schemeClr val="bg1"/>
          </a:solidFill>
          <a:latin typeface="Lucida Sans Unicode" pitchFamily="34" charset="0"/>
          <a:cs typeface="+mn-cs"/>
        </a:defRPr>
      </a:lvl7pPr>
      <a:lvl8pPr marL="3657600" indent="-228600" algn="l" rtl="0" fontAlgn="base">
        <a:spcBef>
          <a:spcPct val="20000"/>
        </a:spcBef>
        <a:spcAft>
          <a:spcPct val="0"/>
        </a:spcAft>
        <a:buFont typeface="Arial" pitchFamily="34" charset="0"/>
        <a:buChar char="»"/>
        <a:defRPr sz="1200">
          <a:solidFill>
            <a:schemeClr val="bg1"/>
          </a:solidFill>
          <a:latin typeface="Lucida Sans Unicode" pitchFamily="34" charset="0"/>
          <a:cs typeface="+mn-cs"/>
        </a:defRPr>
      </a:lvl8pPr>
      <a:lvl9pPr marL="4114800" indent="-228600" algn="l" rtl="0" fontAlgn="base">
        <a:spcBef>
          <a:spcPct val="20000"/>
        </a:spcBef>
        <a:spcAft>
          <a:spcPct val="0"/>
        </a:spcAft>
        <a:buFont typeface="Arial" pitchFamily="34" charset="0"/>
        <a:buChar char="»"/>
        <a:defRPr sz="1200">
          <a:solidFill>
            <a:schemeClr val="bg1"/>
          </a:solidFill>
          <a:latin typeface="Lucida Sans Unicode" pitchFamily="34" charset="0"/>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000000"/>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body" idx="1"/>
          </p:nvPr>
        </p:nvSpPr>
        <p:spPr bwMode="auto">
          <a:xfrm>
            <a:off x="228600" y="1219200"/>
            <a:ext cx="868680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1027" name="Title Placeholder 1"/>
          <p:cNvSpPr>
            <a:spLocks noGrp="1"/>
          </p:cNvSpPr>
          <p:nvPr>
            <p:ph type="title"/>
          </p:nvPr>
        </p:nvSpPr>
        <p:spPr bwMode="auto">
          <a:xfrm>
            <a:off x="0" y="0"/>
            <a:ext cx="9067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lvl="0"/>
            <a:r>
              <a:rPr lang="en-US" dirty="0" smtClean="0"/>
              <a:t>Click to edit Master title style</a:t>
            </a:r>
          </a:p>
        </p:txBody>
      </p:sp>
      <p:sp>
        <p:nvSpPr>
          <p:cNvPr id="5" name="Text Box 7"/>
          <p:cNvSpPr txBox="1">
            <a:spLocks noChangeArrowheads="1"/>
          </p:cNvSpPr>
          <p:nvPr userDrawn="1"/>
        </p:nvSpPr>
        <p:spPr bwMode="auto">
          <a:xfrm>
            <a:off x="7389297" y="6697320"/>
            <a:ext cx="1826141" cy="215444"/>
          </a:xfrm>
          <a:prstGeom prst="rect">
            <a:avLst/>
          </a:prstGeom>
          <a:noFill/>
          <a:ln>
            <a:noFill/>
          </a:ln>
          <a:effectLst/>
          <a:extLst/>
        </p:spPr>
        <p:txBody>
          <a:bodyPr wrap="none">
            <a:spAutoFit/>
          </a:bodyPr>
          <a:lstStyle>
            <a:lvl1pPr eaLnBrk="0" hangingPunct="0">
              <a:defRPr>
                <a:solidFill>
                  <a:schemeClr val="tx1"/>
                </a:solidFill>
                <a:latin typeface="Arial" pitchFamily="34" charset="0"/>
                <a:cs typeface="Lucida Sans Unicode" pitchFamily="34" charset="0"/>
              </a:defRPr>
            </a:lvl1pPr>
            <a:lvl2pPr marL="742950" indent="-285750" eaLnBrk="0" hangingPunct="0">
              <a:defRPr>
                <a:solidFill>
                  <a:schemeClr val="tx1"/>
                </a:solidFill>
                <a:latin typeface="Arial" pitchFamily="34" charset="0"/>
                <a:cs typeface="Lucida Sans Unicode" pitchFamily="34" charset="0"/>
              </a:defRPr>
            </a:lvl2pPr>
            <a:lvl3pPr marL="1143000" indent="-228600" eaLnBrk="0" hangingPunct="0">
              <a:defRPr>
                <a:solidFill>
                  <a:schemeClr val="tx1"/>
                </a:solidFill>
                <a:latin typeface="Arial" pitchFamily="34" charset="0"/>
                <a:cs typeface="Lucida Sans Unicode" pitchFamily="34" charset="0"/>
              </a:defRPr>
            </a:lvl3pPr>
            <a:lvl4pPr marL="1600200" indent="-228600" eaLnBrk="0" hangingPunct="0">
              <a:defRPr>
                <a:solidFill>
                  <a:schemeClr val="tx1"/>
                </a:solidFill>
                <a:latin typeface="Arial" pitchFamily="34" charset="0"/>
                <a:cs typeface="Lucida Sans Unicode" pitchFamily="34" charset="0"/>
              </a:defRPr>
            </a:lvl4pPr>
            <a:lvl5pPr marL="2057400" indent="-228600" eaLnBrk="0" hangingPunct="0">
              <a:defRPr>
                <a:solidFill>
                  <a:schemeClr val="tx1"/>
                </a:solidFill>
                <a:latin typeface="Arial" pitchFamily="34" charset="0"/>
                <a:cs typeface="Lucida Sans Unicode" pitchFamily="34" charset="0"/>
              </a:defRPr>
            </a:lvl5pPr>
            <a:lvl6pPr marL="2514600" indent="-228600" eaLnBrk="0" fontAlgn="base" hangingPunct="0">
              <a:spcBef>
                <a:spcPct val="0"/>
              </a:spcBef>
              <a:spcAft>
                <a:spcPct val="0"/>
              </a:spcAft>
              <a:defRPr>
                <a:solidFill>
                  <a:schemeClr val="tx1"/>
                </a:solidFill>
                <a:latin typeface="Arial" pitchFamily="34" charset="0"/>
                <a:cs typeface="Lucida Sans Unicode" pitchFamily="34" charset="0"/>
              </a:defRPr>
            </a:lvl6pPr>
            <a:lvl7pPr marL="2971800" indent="-228600" eaLnBrk="0" fontAlgn="base" hangingPunct="0">
              <a:spcBef>
                <a:spcPct val="0"/>
              </a:spcBef>
              <a:spcAft>
                <a:spcPct val="0"/>
              </a:spcAft>
              <a:defRPr>
                <a:solidFill>
                  <a:schemeClr val="tx1"/>
                </a:solidFill>
                <a:latin typeface="Arial" pitchFamily="34" charset="0"/>
                <a:cs typeface="Lucida Sans Unicode" pitchFamily="34" charset="0"/>
              </a:defRPr>
            </a:lvl7pPr>
            <a:lvl8pPr marL="3429000" indent="-228600" eaLnBrk="0" fontAlgn="base" hangingPunct="0">
              <a:spcBef>
                <a:spcPct val="0"/>
              </a:spcBef>
              <a:spcAft>
                <a:spcPct val="0"/>
              </a:spcAft>
              <a:defRPr>
                <a:solidFill>
                  <a:schemeClr val="tx1"/>
                </a:solidFill>
                <a:latin typeface="Arial" pitchFamily="34" charset="0"/>
                <a:cs typeface="Lucida Sans Unicode" pitchFamily="34" charset="0"/>
              </a:defRPr>
            </a:lvl8pPr>
            <a:lvl9pPr marL="3886200" indent="-228600" eaLnBrk="0" fontAlgn="base" hangingPunct="0">
              <a:spcBef>
                <a:spcPct val="0"/>
              </a:spcBef>
              <a:spcAft>
                <a:spcPct val="0"/>
              </a:spcAft>
              <a:defRPr>
                <a:solidFill>
                  <a:schemeClr val="tx1"/>
                </a:solidFill>
                <a:latin typeface="Arial" pitchFamily="34" charset="0"/>
                <a:cs typeface="Lucida Sans Unicode" pitchFamily="34" charset="0"/>
              </a:defRPr>
            </a:lvl9pPr>
          </a:lstStyle>
          <a:p>
            <a:pPr algn="r" eaLnBrk="1" fontAlgn="base" hangingPunct="1">
              <a:spcBef>
                <a:spcPct val="0"/>
              </a:spcBef>
              <a:spcAft>
                <a:spcPct val="0"/>
              </a:spcAft>
              <a:defRPr/>
            </a:pPr>
            <a:r>
              <a:rPr kumimoji="0" lang="en-US" sz="800" dirty="0" smtClean="0">
                <a:solidFill>
                  <a:srgbClr val="FFFFFF">
                    <a:lumMod val="50000"/>
                  </a:srgbClr>
                </a:solidFill>
                <a:ea typeface="ＭＳ Ｐゴシック" pitchFamily="34" charset="-128"/>
                <a:cs typeface="Arial" pitchFamily="34" charset="0"/>
              </a:rPr>
              <a:t>IC-141301-AC  June 2013  Slide </a:t>
            </a:r>
            <a:fld id="{CDE8D750-FFE4-403D-94B7-B1471E60DE26}" type="slidenum">
              <a:rPr kumimoji="0" lang="en-US" sz="800" smtClean="0">
                <a:solidFill>
                  <a:srgbClr val="FFFFFF">
                    <a:lumMod val="50000"/>
                  </a:srgbClr>
                </a:solidFill>
                <a:ea typeface="ＭＳ Ｐゴシック" pitchFamily="34" charset="-128"/>
                <a:cs typeface="Arial" pitchFamily="34" charset="0"/>
              </a:rPr>
              <a:pPr algn="r" eaLnBrk="1" fontAlgn="base" hangingPunct="1">
                <a:spcBef>
                  <a:spcPct val="0"/>
                </a:spcBef>
                <a:spcAft>
                  <a:spcPct val="0"/>
                </a:spcAft>
                <a:defRPr/>
              </a:pPr>
              <a:t>‹#›</a:t>
            </a:fld>
            <a:endParaRPr kumimoji="0" lang="en-US" sz="800" dirty="0" smtClean="0">
              <a:solidFill>
                <a:srgbClr val="FFFFFF">
                  <a:lumMod val="50000"/>
                </a:srgbClr>
              </a:solidFill>
              <a:ea typeface="ＭＳ Ｐゴシック" pitchFamily="34" charset="-128"/>
              <a:cs typeface="Arial" pitchFamily="34" charset="0"/>
            </a:endParaRPr>
          </a:p>
        </p:txBody>
      </p:sp>
      <p:sp>
        <p:nvSpPr>
          <p:cNvPr id="7" name="Text Box 12"/>
          <p:cNvSpPr txBox="1">
            <a:spLocks noChangeArrowheads="1"/>
          </p:cNvSpPr>
          <p:nvPr userDrawn="1"/>
        </p:nvSpPr>
        <p:spPr bwMode="auto">
          <a:xfrm>
            <a:off x="-17463" y="0"/>
            <a:ext cx="5144766" cy="307777"/>
          </a:xfrm>
          <a:prstGeom prst="rect">
            <a:avLst/>
          </a:prstGeom>
          <a:noFill/>
          <a:ln w="12700" cap="sq">
            <a:noFill/>
            <a:miter lim="800000"/>
            <a:headEnd type="none" w="sm" len="sm"/>
            <a:tailEnd type="none" w="sm" len="sm"/>
          </a:ln>
          <a:effectLst/>
        </p:spPr>
        <p:txBody>
          <a:bodyPr wrap="none">
            <a:spAutoFit/>
          </a:bodyPr>
          <a:lstStyle/>
          <a:p>
            <a:pPr fontAlgn="base">
              <a:spcBef>
                <a:spcPct val="0"/>
              </a:spcBef>
              <a:spcAft>
                <a:spcPct val="0"/>
              </a:spcAft>
              <a:defRPr/>
            </a:pPr>
            <a:r>
              <a:rPr lang="en-US" altLang="ja-JP" sz="1400" i="1" dirty="0" smtClean="0">
                <a:solidFill>
                  <a:srgbClr val="C0C0C0"/>
                </a:solidFill>
                <a:effectLst>
                  <a:outerShdw blurRad="38100" dist="38100" dir="2700000" algn="tl">
                    <a:srgbClr val="000000"/>
                  </a:outerShdw>
                </a:effectLst>
                <a:latin typeface="Times New Roman" pitchFamily="18" charset="0"/>
                <a:ea typeface="ＭＳ Ｐゴシック" pitchFamily="50" charset="-128"/>
              </a:rPr>
              <a:t>2014.12.13</a:t>
            </a:r>
            <a:r>
              <a:rPr lang="en-US" altLang="ja-JP" sz="1400" i="1" baseline="0" dirty="0" smtClean="0">
                <a:solidFill>
                  <a:srgbClr val="C0C0C0"/>
                </a:solidFill>
                <a:effectLst>
                  <a:outerShdw blurRad="38100" dist="38100" dir="2700000" algn="tl">
                    <a:srgbClr val="000000"/>
                  </a:outerShdw>
                </a:effectLst>
                <a:latin typeface="Times New Roman" pitchFamily="18" charset="0"/>
                <a:ea typeface="ＭＳ Ｐゴシック" pitchFamily="50" charset="-128"/>
              </a:rPr>
              <a:t> JCR 2014 Bifurcation Stent Using New Generation DES</a:t>
            </a:r>
            <a:endParaRPr lang="en-US" altLang="ja-JP" sz="1400" i="1" dirty="0">
              <a:solidFill>
                <a:srgbClr val="C0C0C0"/>
              </a:solidFill>
              <a:effectLst>
                <a:outerShdw blurRad="38100" dist="38100" dir="2700000" algn="tl">
                  <a:srgbClr val="000000"/>
                </a:outerShdw>
              </a:effectLst>
              <a:latin typeface="Times New Roman" pitchFamily="18" charset="0"/>
              <a:ea typeface="ＭＳ Ｐゴシック" pitchFamily="50" charset="-128"/>
            </a:endParaRPr>
          </a:p>
        </p:txBody>
      </p:sp>
    </p:spTree>
    <p:extLst>
      <p:ext uri="{BB962C8B-B14F-4D97-AF65-F5344CB8AC3E}">
        <p14:creationId xmlns:p14="http://schemas.microsoft.com/office/powerpoint/2010/main" val="1026303296"/>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 id="2147483834" r:id="rId12"/>
    <p:sldLayoutId id="2147483835" r:id="rId13"/>
    <p:sldLayoutId id="2147483836" r:id="rId14"/>
    <p:sldLayoutId id="2147483837" r:id="rId15"/>
    <p:sldLayoutId id="2147483838" r:id="rId16"/>
    <p:sldLayoutId id="2147483839" r:id="rId17"/>
  </p:sldLayoutIdLst>
  <p:transition xmlns:p14="http://schemas.microsoft.com/office/powerpoint/2010/main" spd="med">
    <p:fade/>
  </p:transition>
  <p:timing>
    <p:tnLst>
      <p:par>
        <p:cTn xmlns:p14="http://schemas.microsoft.com/office/powerpoint/2010/main" id="1" dur="indefinite" restart="never" nodeType="tmRoot"/>
      </p:par>
    </p:tnLst>
  </p:timing>
  <p:txStyles>
    <p:titleStyle>
      <a:lvl1pPr algn="l" rtl="0" eaLnBrk="0" fontAlgn="base" hangingPunct="0">
        <a:spcBef>
          <a:spcPct val="0"/>
        </a:spcBef>
        <a:spcAft>
          <a:spcPct val="0"/>
        </a:spcAft>
        <a:defRPr sz="3200">
          <a:solidFill>
            <a:srgbClr val="FFFF66"/>
          </a:solidFill>
          <a:latin typeface="Lucida Sans Unicode" pitchFamily="34" charset="0"/>
          <a:ea typeface="+mj-ea"/>
          <a:cs typeface="Lucida Sans Unicode" pitchFamily="34" charset="0"/>
        </a:defRPr>
      </a:lvl1pPr>
      <a:lvl2pPr algn="l" rtl="0" eaLnBrk="0" fontAlgn="base" hangingPunct="0">
        <a:spcBef>
          <a:spcPct val="0"/>
        </a:spcBef>
        <a:spcAft>
          <a:spcPct val="0"/>
        </a:spcAft>
        <a:defRPr sz="3600">
          <a:solidFill>
            <a:srgbClr val="FFFF66"/>
          </a:solidFill>
          <a:latin typeface="Arial" pitchFamily="34" charset="0"/>
          <a:cs typeface="Lucida Sans Unicode" pitchFamily="34" charset="0"/>
        </a:defRPr>
      </a:lvl2pPr>
      <a:lvl3pPr algn="l" rtl="0" eaLnBrk="0" fontAlgn="base" hangingPunct="0">
        <a:spcBef>
          <a:spcPct val="0"/>
        </a:spcBef>
        <a:spcAft>
          <a:spcPct val="0"/>
        </a:spcAft>
        <a:defRPr sz="3600">
          <a:solidFill>
            <a:srgbClr val="FFFF66"/>
          </a:solidFill>
          <a:latin typeface="Arial" pitchFamily="34" charset="0"/>
          <a:cs typeface="Lucida Sans Unicode" pitchFamily="34" charset="0"/>
        </a:defRPr>
      </a:lvl3pPr>
      <a:lvl4pPr algn="l" rtl="0" eaLnBrk="0" fontAlgn="base" hangingPunct="0">
        <a:spcBef>
          <a:spcPct val="0"/>
        </a:spcBef>
        <a:spcAft>
          <a:spcPct val="0"/>
        </a:spcAft>
        <a:defRPr sz="3600">
          <a:solidFill>
            <a:srgbClr val="FFFF66"/>
          </a:solidFill>
          <a:latin typeface="Arial" pitchFamily="34" charset="0"/>
          <a:cs typeface="Lucida Sans Unicode" pitchFamily="34" charset="0"/>
        </a:defRPr>
      </a:lvl4pPr>
      <a:lvl5pPr algn="l" rtl="0" eaLnBrk="0" fontAlgn="base" hangingPunct="0">
        <a:spcBef>
          <a:spcPct val="0"/>
        </a:spcBef>
        <a:spcAft>
          <a:spcPct val="0"/>
        </a:spcAft>
        <a:defRPr sz="3600">
          <a:solidFill>
            <a:srgbClr val="FFFF66"/>
          </a:solidFill>
          <a:latin typeface="Arial" pitchFamily="34" charset="0"/>
          <a:cs typeface="Lucida Sans Unicode" pitchFamily="34" charset="0"/>
        </a:defRPr>
      </a:lvl5pPr>
      <a:lvl6pPr marL="457200" algn="l" rtl="0" fontAlgn="base">
        <a:spcBef>
          <a:spcPct val="0"/>
        </a:spcBef>
        <a:spcAft>
          <a:spcPct val="0"/>
        </a:spcAft>
        <a:defRPr sz="3600">
          <a:solidFill>
            <a:srgbClr val="FFFF66"/>
          </a:solidFill>
          <a:latin typeface="Arial" pitchFamily="34" charset="0"/>
          <a:cs typeface="Lucida Sans Unicode" pitchFamily="34" charset="0"/>
        </a:defRPr>
      </a:lvl6pPr>
      <a:lvl7pPr marL="914400" algn="l" rtl="0" fontAlgn="base">
        <a:spcBef>
          <a:spcPct val="0"/>
        </a:spcBef>
        <a:spcAft>
          <a:spcPct val="0"/>
        </a:spcAft>
        <a:defRPr sz="3600">
          <a:solidFill>
            <a:srgbClr val="FFFF66"/>
          </a:solidFill>
          <a:latin typeface="Arial" pitchFamily="34" charset="0"/>
          <a:cs typeface="Lucida Sans Unicode" pitchFamily="34" charset="0"/>
        </a:defRPr>
      </a:lvl7pPr>
      <a:lvl8pPr marL="1371600" algn="l" rtl="0" fontAlgn="base">
        <a:spcBef>
          <a:spcPct val="0"/>
        </a:spcBef>
        <a:spcAft>
          <a:spcPct val="0"/>
        </a:spcAft>
        <a:defRPr sz="3600">
          <a:solidFill>
            <a:srgbClr val="FFFF66"/>
          </a:solidFill>
          <a:latin typeface="Arial" pitchFamily="34" charset="0"/>
          <a:cs typeface="Lucida Sans Unicode" pitchFamily="34" charset="0"/>
        </a:defRPr>
      </a:lvl8pPr>
      <a:lvl9pPr marL="1828800" algn="l" rtl="0" fontAlgn="base">
        <a:spcBef>
          <a:spcPct val="0"/>
        </a:spcBef>
        <a:spcAft>
          <a:spcPct val="0"/>
        </a:spcAft>
        <a:defRPr sz="3600">
          <a:solidFill>
            <a:srgbClr val="FFFF66"/>
          </a:solidFill>
          <a:latin typeface="Arial" pitchFamily="34" charset="0"/>
          <a:cs typeface="Lucida Sans Unicode" pitchFamily="34" charset="0"/>
        </a:defRPr>
      </a:lvl9pPr>
    </p:titleStyle>
    <p:bodyStyle>
      <a:lvl1pPr marL="228600" indent="-228600" algn="l" rtl="0" eaLnBrk="0" fontAlgn="base" hangingPunct="0">
        <a:spcBef>
          <a:spcPct val="20000"/>
        </a:spcBef>
        <a:spcAft>
          <a:spcPct val="0"/>
        </a:spcAft>
        <a:buClr>
          <a:schemeClr val="bg1"/>
        </a:buClr>
        <a:buFont typeface="Wingdings" pitchFamily="2" charset="2"/>
        <a:buChar char=""/>
        <a:defRPr sz="2400">
          <a:solidFill>
            <a:schemeClr val="bg1"/>
          </a:solidFill>
          <a:latin typeface="Lucida Sans Unicode" pitchFamily="34" charset="0"/>
          <a:ea typeface="+mn-ea"/>
          <a:cs typeface="Lucida Sans Unicode" pitchFamily="34" charset="0"/>
        </a:defRPr>
      </a:lvl1pPr>
      <a:lvl2pPr marL="685800" indent="-228600" algn="l" rtl="0" eaLnBrk="0" fontAlgn="base" hangingPunct="0">
        <a:spcBef>
          <a:spcPct val="20000"/>
        </a:spcBef>
        <a:spcAft>
          <a:spcPct val="0"/>
        </a:spcAft>
        <a:buFont typeface="Wingdings" pitchFamily="2" charset="2"/>
        <a:buChar char=""/>
        <a:defRPr sz="2400">
          <a:solidFill>
            <a:schemeClr val="bg1"/>
          </a:solidFill>
          <a:latin typeface="Lucida Sans Unicode" pitchFamily="34" charset="0"/>
          <a:cs typeface="Lucida Sans Unicode" pitchFamily="34" charset="0"/>
        </a:defRPr>
      </a:lvl2pPr>
      <a:lvl3pPr marL="1143000" indent="-228600" algn="l" rtl="0" eaLnBrk="0" fontAlgn="base" hangingPunct="0">
        <a:spcBef>
          <a:spcPct val="20000"/>
        </a:spcBef>
        <a:spcAft>
          <a:spcPct val="0"/>
        </a:spcAft>
        <a:buFont typeface="Calibri" pitchFamily="34" charset="0"/>
        <a:buChar char="-"/>
        <a:defRPr sz="2000">
          <a:solidFill>
            <a:schemeClr val="bg1"/>
          </a:solidFill>
          <a:latin typeface="Lucida Sans Unicode" pitchFamily="34" charset="0"/>
          <a:cs typeface="Lucida Sans Unicode" pitchFamily="34" charset="0"/>
        </a:defRPr>
      </a:lvl3pPr>
      <a:lvl4pPr marL="1943100" indent="-457200" algn="l" rtl="0" eaLnBrk="0" fontAlgn="base" hangingPunct="0">
        <a:spcBef>
          <a:spcPct val="20000"/>
        </a:spcBef>
        <a:spcAft>
          <a:spcPct val="0"/>
        </a:spcAft>
        <a:buFont typeface="Calibri" pitchFamily="34" charset="0"/>
        <a:buAutoNum type="alphaLcParenR"/>
        <a:defRPr sz="1600">
          <a:solidFill>
            <a:schemeClr val="bg1"/>
          </a:solidFill>
          <a:latin typeface="Lucida Sans Unicode" pitchFamily="34" charset="0"/>
          <a:cs typeface="+mn-cs"/>
        </a:defRPr>
      </a:lvl4pPr>
      <a:lvl5pPr marL="2286000" indent="-228600" algn="l" rtl="0" eaLnBrk="0" fontAlgn="base" hangingPunct="0">
        <a:spcBef>
          <a:spcPct val="20000"/>
        </a:spcBef>
        <a:spcAft>
          <a:spcPct val="0"/>
        </a:spcAft>
        <a:buFont typeface="Arial" pitchFamily="34" charset="0"/>
        <a:buChar char="»"/>
        <a:defRPr sz="1200">
          <a:solidFill>
            <a:schemeClr val="bg1"/>
          </a:solidFill>
          <a:latin typeface="Lucida Sans Unicode" pitchFamily="34" charset="0"/>
          <a:cs typeface="+mn-cs"/>
        </a:defRPr>
      </a:lvl5pPr>
      <a:lvl6pPr marL="2743200" indent="-228600" algn="l" rtl="0" fontAlgn="base">
        <a:spcBef>
          <a:spcPct val="20000"/>
        </a:spcBef>
        <a:spcAft>
          <a:spcPct val="0"/>
        </a:spcAft>
        <a:buFont typeface="Arial" pitchFamily="34" charset="0"/>
        <a:buChar char="»"/>
        <a:defRPr sz="1200">
          <a:solidFill>
            <a:schemeClr val="bg1"/>
          </a:solidFill>
          <a:latin typeface="Lucida Sans Unicode" pitchFamily="34" charset="0"/>
          <a:cs typeface="+mn-cs"/>
        </a:defRPr>
      </a:lvl6pPr>
      <a:lvl7pPr marL="3200400" indent="-228600" algn="l" rtl="0" fontAlgn="base">
        <a:spcBef>
          <a:spcPct val="20000"/>
        </a:spcBef>
        <a:spcAft>
          <a:spcPct val="0"/>
        </a:spcAft>
        <a:buFont typeface="Arial" pitchFamily="34" charset="0"/>
        <a:buChar char="»"/>
        <a:defRPr sz="1200">
          <a:solidFill>
            <a:schemeClr val="bg1"/>
          </a:solidFill>
          <a:latin typeface="Lucida Sans Unicode" pitchFamily="34" charset="0"/>
          <a:cs typeface="+mn-cs"/>
        </a:defRPr>
      </a:lvl7pPr>
      <a:lvl8pPr marL="3657600" indent="-228600" algn="l" rtl="0" fontAlgn="base">
        <a:spcBef>
          <a:spcPct val="20000"/>
        </a:spcBef>
        <a:spcAft>
          <a:spcPct val="0"/>
        </a:spcAft>
        <a:buFont typeface="Arial" pitchFamily="34" charset="0"/>
        <a:buChar char="»"/>
        <a:defRPr sz="1200">
          <a:solidFill>
            <a:schemeClr val="bg1"/>
          </a:solidFill>
          <a:latin typeface="Lucida Sans Unicode" pitchFamily="34" charset="0"/>
          <a:cs typeface="+mn-cs"/>
        </a:defRPr>
      </a:lvl8pPr>
      <a:lvl9pPr marL="4114800" indent="-228600" algn="l" rtl="0" fontAlgn="base">
        <a:spcBef>
          <a:spcPct val="20000"/>
        </a:spcBef>
        <a:spcAft>
          <a:spcPct val="0"/>
        </a:spcAft>
        <a:buFont typeface="Arial" pitchFamily="34" charset="0"/>
        <a:buChar char="»"/>
        <a:defRPr sz="1200">
          <a:solidFill>
            <a:schemeClr val="bg1"/>
          </a:solidFill>
          <a:latin typeface="Lucida Sans Unicode" pitchFamily="34" charset="0"/>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body" idx="1"/>
          </p:nvPr>
        </p:nvSpPr>
        <p:spPr bwMode="auto">
          <a:xfrm>
            <a:off x="228600" y="1219200"/>
            <a:ext cx="86868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
        <p:nvSpPr>
          <p:cNvPr id="31747" name="Title Placeholder 1"/>
          <p:cNvSpPr>
            <a:spLocks noGrp="1"/>
          </p:cNvSpPr>
          <p:nvPr>
            <p:ph type="title"/>
          </p:nvPr>
        </p:nvSpPr>
        <p:spPr bwMode="auto">
          <a:xfrm>
            <a:off x="0" y="0"/>
            <a:ext cx="9067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lvl="0"/>
            <a:r>
              <a:rPr lang="en-US" dirty="0" smtClean="0"/>
              <a:t>Click to edit Master title style</a:t>
            </a:r>
          </a:p>
        </p:txBody>
      </p:sp>
      <p:sp>
        <p:nvSpPr>
          <p:cNvPr id="5" name="Text Box 8"/>
          <p:cNvSpPr txBox="1">
            <a:spLocks noChangeArrowheads="1"/>
          </p:cNvSpPr>
          <p:nvPr userDrawn="1"/>
        </p:nvSpPr>
        <p:spPr bwMode="auto">
          <a:xfrm>
            <a:off x="7229536" y="6584763"/>
            <a:ext cx="197207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b="1">
                <a:solidFill>
                  <a:schemeClr val="bg1"/>
                </a:solidFill>
                <a:latin typeface="Arial" charset="0"/>
                <a:cs typeface="Lucida Sans Unicode" pitchFamily="34" charset="0"/>
              </a:defRPr>
            </a:lvl1pPr>
            <a:lvl2pPr marL="742950" indent="-285750" eaLnBrk="0" hangingPunct="0">
              <a:defRPr sz="1600" b="1">
                <a:solidFill>
                  <a:schemeClr val="bg1"/>
                </a:solidFill>
                <a:latin typeface="Arial" charset="0"/>
                <a:cs typeface="Lucida Sans Unicode" pitchFamily="34" charset="0"/>
              </a:defRPr>
            </a:lvl2pPr>
            <a:lvl3pPr marL="1143000" indent="-228600" eaLnBrk="0" hangingPunct="0">
              <a:defRPr sz="1600" b="1">
                <a:solidFill>
                  <a:schemeClr val="bg1"/>
                </a:solidFill>
                <a:latin typeface="Arial" charset="0"/>
                <a:cs typeface="Lucida Sans Unicode" pitchFamily="34" charset="0"/>
              </a:defRPr>
            </a:lvl3pPr>
            <a:lvl4pPr marL="1600200" indent="-228600" eaLnBrk="0" hangingPunct="0">
              <a:defRPr sz="1600" b="1">
                <a:solidFill>
                  <a:schemeClr val="bg1"/>
                </a:solidFill>
                <a:latin typeface="Arial" charset="0"/>
                <a:cs typeface="Lucida Sans Unicode" pitchFamily="34" charset="0"/>
              </a:defRPr>
            </a:lvl4pPr>
            <a:lvl5pPr marL="2057400" indent="-228600" eaLnBrk="0" hangingPunct="0">
              <a:defRPr sz="1600" b="1">
                <a:solidFill>
                  <a:schemeClr val="bg1"/>
                </a:solidFill>
                <a:latin typeface="Arial" charset="0"/>
                <a:cs typeface="Lucida Sans Unicode" pitchFamily="34" charset="0"/>
              </a:defRPr>
            </a:lvl5pPr>
            <a:lvl6pPr marL="2514600" indent="-228600" eaLnBrk="0" fontAlgn="base" hangingPunct="0">
              <a:spcBef>
                <a:spcPct val="0"/>
              </a:spcBef>
              <a:spcAft>
                <a:spcPct val="0"/>
              </a:spcAft>
              <a:defRPr sz="1600" b="1">
                <a:solidFill>
                  <a:schemeClr val="bg1"/>
                </a:solidFill>
                <a:latin typeface="Arial" charset="0"/>
                <a:cs typeface="Lucida Sans Unicode" pitchFamily="34" charset="0"/>
              </a:defRPr>
            </a:lvl6pPr>
            <a:lvl7pPr marL="2971800" indent="-228600" eaLnBrk="0" fontAlgn="base" hangingPunct="0">
              <a:spcBef>
                <a:spcPct val="0"/>
              </a:spcBef>
              <a:spcAft>
                <a:spcPct val="0"/>
              </a:spcAft>
              <a:defRPr sz="1600" b="1">
                <a:solidFill>
                  <a:schemeClr val="bg1"/>
                </a:solidFill>
                <a:latin typeface="Arial" charset="0"/>
                <a:cs typeface="Lucida Sans Unicode" pitchFamily="34" charset="0"/>
              </a:defRPr>
            </a:lvl7pPr>
            <a:lvl8pPr marL="3429000" indent="-228600" eaLnBrk="0" fontAlgn="base" hangingPunct="0">
              <a:spcBef>
                <a:spcPct val="0"/>
              </a:spcBef>
              <a:spcAft>
                <a:spcPct val="0"/>
              </a:spcAft>
              <a:defRPr sz="1600" b="1">
                <a:solidFill>
                  <a:schemeClr val="bg1"/>
                </a:solidFill>
                <a:latin typeface="Arial" charset="0"/>
                <a:cs typeface="Lucida Sans Unicode" pitchFamily="34" charset="0"/>
              </a:defRPr>
            </a:lvl8pPr>
            <a:lvl9pPr marL="3886200" indent="-228600" eaLnBrk="0" fontAlgn="base" hangingPunct="0">
              <a:spcBef>
                <a:spcPct val="0"/>
              </a:spcBef>
              <a:spcAft>
                <a:spcPct val="0"/>
              </a:spcAft>
              <a:defRPr sz="1600" b="1">
                <a:solidFill>
                  <a:schemeClr val="bg1"/>
                </a:solidFill>
                <a:latin typeface="Arial" charset="0"/>
                <a:cs typeface="Lucida Sans Unicode" pitchFamily="34" charset="0"/>
              </a:defRPr>
            </a:lvl9pPr>
          </a:lstStyle>
          <a:p>
            <a:pPr algn="r" eaLnBrk="1" hangingPunct="1">
              <a:defRPr/>
            </a:pPr>
            <a:endParaRPr kumimoji="0" lang="en-US" sz="800" b="0" kern="0" dirty="0" smtClean="0">
              <a:solidFill>
                <a:srgbClr val="FFFFFF">
                  <a:lumMod val="50000"/>
                </a:srgbClr>
              </a:solidFill>
              <a:latin typeface="Lucida Sans Unicode" pitchFamily="34" charset="0"/>
              <a:ea typeface="MS PGothic" pitchFamily="34" charset="-128"/>
              <a:cs typeface="Arial" charset="0"/>
            </a:endParaRPr>
          </a:p>
          <a:p>
            <a:pPr algn="r" eaLnBrk="1" hangingPunct="1">
              <a:defRPr/>
            </a:pPr>
            <a:r>
              <a:rPr kumimoji="0" lang="en-US" sz="800" b="0" kern="0" dirty="0" smtClean="0">
                <a:solidFill>
                  <a:srgbClr val="FFFFFF">
                    <a:lumMod val="50000"/>
                  </a:srgbClr>
                </a:solidFill>
                <a:latin typeface="Lucida Sans Unicode" pitchFamily="34" charset="0"/>
                <a:ea typeface="MS PGothic" pitchFamily="34" charset="-128"/>
                <a:cs typeface="Arial" charset="0"/>
              </a:rPr>
              <a:t>IC-</a:t>
            </a:r>
            <a:r>
              <a:rPr kumimoji="0" lang="en-US" sz="800" b="0" dirty="0" smtClean="0">
                <a:solidFill>
                  <a:srgbClr val="FFFFFF">
                    <a:lumMod val="50000"/>
                  </a:srgbClr>
                </a:solidFill>
              </a:rPr>
              <a:t>198902</a:t>
            </a:r>
            <a:r>
              <a:rPr kumimoji="0" lang="en-US" sz="800" b="0" kern="0" dirty="0" smtClean="0">
                <a:solidFill>
                  <a:srgbClr val="FFFFFF">
                    <a:lumMod val="50000"/>
                  </a:srgbClr>
                </a:solidFill>
                <a:latin typeface="Lucida Sans Unicode" pitchFamily="34" charset="0"/>
                <a:ea typeface="MS PGothic" pitchFamily="34" charset="-128"/>
                <a:cs typeface="Arial" charset="0"/>
              </a:rPr>
              <a:t>-AA  Oct 2013   </a:t>
            </a:r>
            <a:r>
              <a:rPr kumimoji="0" lang="en-US" sz="800" b="0" kern="0" dirty="0">
                <a:solidFill>
                  <a:srgbClr val="FFFFFF">
                    <a:lumMod val="50000"/>
                  </a:srgbClr>
                </a:solidFill>
                <a:latin typeface="Lucida Sans Unicode" pitchFamily="34" charset="0"/>
                <a:ea typeface="MS PGothic" pitchFamily="34" charset="-128"/>
                <a:cs typeface="Arial" charset="0"/>
              </a:rPr>
              <a:t>Page </a:t>
            </a:r>
            <a:fld id="{4A5E4DD5-A2B0-4FD6-BCA0-76510BBEA563}" type="slidenum">
              <a:rPr kumimoji="0" lang="en-US" sz="800" b="0" kern="0">
                <a:solidFill>
                  <a:srgbClr val="FFFFFF">
                    <a:lumMod val="50000"/>
                  </a:srgbClr>
                </a:solidFill>
                <a:latin typeface="Lucida Sans Unicode" pitchFamily="34" charset="0"/>
                <a:ea typeface="MS PGothic" pitchFamily="34" charset="-128"/>
                <a:cs typeface="Arial" charset="0"/>
              </a:rPr>
              <a:pPr algn="r" eaLnBrk="1" hangingPunct="1">
                <a:defRPr/>
              </a:pPr>
              <a:t>‹#›</a:t>
            </a:fld>
            <a:r>
              <a:rPr kumimoji="0" lang="en-US" sz="800" b="0" kern="0" dirty="0">
                <a:solidFill>
                  <a:srgbClr val="FFFFFF">
                    <a:lumMod val="50000"/>
                  </a:srgbClr>
                </a:solidFill>
                <a:latin typeface="Lucida Sans Unicode" pitchFamily="34" charset="0"/>
                <a:ea typeface="MS PGothic" pitchFamily="34" charset="-128"/>
                <a:cs typeface="Arial" charset="0"/>
              </a:rPr>
              <a:t> </a:t>
            </a:r>
            <a:r>
              <a:rPr kumimoji="0" lang="en-US" sz="800" b="0" kern="0" dirty="0" smtClean="0">
                <a:solidFill>
                  <a:srgbClr val="FFFFFF">
                    <a:lumMod val="50000"/>
                  </a:srgbClr>
                </a:solidFill>
                <a:latin typeface="Lucida Sans Unicode" pitchFamily="34" charset="0"/>
                <a:ea typeface="MS PGothic" pitchFamily="34" charset="-128"/>
                <a:cs typeface="Arial" charset="0"/>
              </a:rPr>
              <a:t> </a:t>
            </a:r>
            <a:endParaRPr kumimoji="0" lang="en-US" sz="800" b="0" kern="0" dirty="0">
              <a:solidFill>
                <a:srgbClr val="FFFFFF">
                  <a:lumMod val="50000"/>
                </a:srgbClr>
              </a:solidFill>
              <a:latin typeface="Lucida Sans Unicode" pitchFamily="34" charset="0"/>
              <a:ea typeface="MS PGothic" pitchFamily="34" charset="-128"/>
              <a:cs typeface="Arial" charset="0"/>
            </a:endParaRPr>
          </a:p>
        </p:txBody>
      </p:sp>
      <p:sp>
        <p:nvSpPr>
          <p:cNvPr id="6" name="Text Box 12"/>
          <p:cNvSpPr txBox="1">
            <a:spLocks noChangeArrowheads="1"/>
          </p:cNvSpPr>
          <p:nvPr userDrawn="1"/>
        </p:nvSpPr>
        <p:spPr bwMode="auto">
          <a:xfrm>
            <a:off x="-17463" y="0"/>
            <a:ext cx="5144766" cy="307777"/>
          </a:xfrm>
          <a:prstGeom prst="rect">
            <a:avLst/>
          </a:prstGeom>
          <a:noFill/>
          <a:ln w="12700" cap="sq">
            <a:noFill/>
            <a:miter lim="800000"/>
            <a:headEnd type="none" w="sm" len="sm"/>
            <a:tailEnd type="none" w="sm" len="sm"/>
          </a:ln>
          <a:effectLst/>
        </p:spPr>
        <p:txBody>
          <a:bodyPr wrap="none">
            <a:spAutoFit/>
          </a:bodyPr>
          <a:lstStyle/>
          <a:p>
            <a:pPr fontAlgn="base">
              <a:spcBef>
                <a:spcPct val="0"/>
              </a:spcBef>
              <a:spcAft>
                <a:spcPct val="0"/>
              </a:spcAft>
              <a:defRPr/>
            </a:pPr>
            <a:r>
              <a:rPr lang="en-US" altLang="ja-JP" sz="1400" i="1" dirty="0" smtClean="0">
                <a:solidFill>
                  <a:srgbClr val="C0C0C0"/>
                </a:solidFill>
                <a:effectLst>
                  <a:outerShdw blurRad="38100" dist="38100" dir="2700000" algn="tl">
                    <a:srgbClr val="000000"/>
                  </a:outerShdw>
                </a:effectLst>
                <a:latin typeface="Times New Roman" pitchFamily="18" charset="0"/>
                <a:ea typeface="ＭＳ Ｐゴシック" pitchFamily="50" charset="-128"/>
              </a:rPr>
              <a:t>2014.12.13</a:t>
            </a:r>
            <a:r>
              <a:rPr lang="en-US" altLang="ja-JP" sz="1400" i="1" baseline="0" dirty="0" smtClean="0">
                <a:solidFill>
                  <a:srgbClr val="C0C0C0"/>
                </a:solidFill>
                <a:effectLst>
                  <a:outerShdw blurRad="38100" dist="38100" dir="2700000" algn="tl">
                    <a:srgbClr val="000000"/>
                  </a:outerShdw>
                </a:effectLst>
                <a:latin typeface="Times New Roman" pitchFamily="18" charset="0"/>
                <a:ea typeface="ＭＳ Ｐゴシック" pitchFamily="50" charset="-128"/>
              </a:rPr>
              <a:t> JCR 2014 Bifurcation Stent Using New Generation DES</a:t>
            </a:r>
            <a:endParaRPr lang="en-US" altLang="ja-JP" sz="1400" i="1" dirty="0">
              <a:solidFill>
                <a:srgbClr val="C0C0C0"/>
              </a:solidFill>
              <a:effectLst>
                <a:outerShdw blurRad="38100" dist="38100" dir="2700000" algn="tl">
                  <a:srgbClr val="000000"/>
                </a:outerShdw>
              </a:effectLst>
              <a:latin typeface="Times New Roman" pitchFamily="18" charset="0"/>
              <a:ea typeface="ＭＳ Ｐゴシック" pitchFamily="50" charset="-128"/>
            </a:endParaRPr>
          </a:p>
        </p:txBody>
      </p:sp>
    </p:spTree>
    <p:extLst>
      <p:ext uri="{BB962C8B-B14F-4D97-AF65-F5344CB8AC3E}">
        <p14:creationId xmlns:p14="http://schemas.microsoft.com/office/powerpoint/2010/main" val="344699920"/>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 id="2147483877" r:id="rId12"/>
    <p:sldLayoutId id="2147483878" r:id="rId13"/>
  </p:sldLayoutIdLst>
  <p:transition xmlns:p14="http://schemas.microsoft.com/office/powerpoint/2010/main" spd="med">
    <p:fade/>
  </p:transition>
  <p:timing>
    <p:tnLst>
      <p:par>
        <p:cTn xmlns:p14="http://schemas.microsoft.com/office/powerpoint/2010/main" id="1" dur="indefinite" restart="never" nodeType="tmRoot"/>
      </p:par>
    </p:tnLst>
  </p:timing>
  <p:txStyles>
    <p:titleStyle>
      <a:lvl1pPr algn="l" rtl="0" eaLnBrk="0" fontAlgn="base" hangingPunct="0">
        <a:spcBef>
          <a:spcPct val="0"/>
        </a:spcBef>
        <a:spcAft>
          <a:spcPct val="0"/>
        </a:spcAft>
        <a:defRPr sz="3200">
          <a:solidFill>
            <a:srgbClr val="FFFF66"/>
          </a:solidFill>
          <a:latin typeface="Lucida Sans Unicode" pitchFamily="34" charset="0"/>
          <a:ea typeface="+mj-ea"/>
          <a:cs typeface="Lucida Sans Unicode" pitchFamily="34" charset="0"/>
        </a:defRPr>
      </a:lvl1pPr>
      <a:lvl2pPr algn="l" rtl="0" eaLnBrk="0" fontAlgn="base" hangingPunct="0">
        <a:spcBef>
          <a:spcPct val="0"/>
        </a:spcBef>
        <a:spcAft>
          <a:spcPct val="0"/>
        </a:spcAft>
        <a:defRPr sz="3200">
          <a:solidFill>
            <a:srgbClr val="FFFF66"/>
          </a:solidFill>
          <a:latin typeface="Lucida Sans Unicode" pitchFamily="34" charset="0"/>
          <a:cs typeface="Lucida Sans Unicode" pitchFamily="34" charset="0"/>
        </a:defRPr>
      </a:lvl2pPr>
      <a:lvl3pPr algn="l" rtl="0" eaLnBrk="0" fontAlgn="base" hangingPunct="0">
        <a:spcBef>
          <a:spcPct val="0"/>
        </a:spcBef>
        <a:spcAft>
          <a:spcPct val="0"/>
        </a:spcAft>
        <a:defRPr sz="3200">
          <a:solidFill>
            <a:srgbClr val="FFFF66"/>
          </a:solidFill>
          <a:latin typeface="Lucida Sans Unicode" pitchFamily="34" charset="0"/>
          <a:cs typeface="Lucida Sans Unicode" pitchFamily="34" charset="0"/>
        </a:defRPr>
      </a:lvl3pPr>
      <a:lvl4pPr algn="l" rtl="0" eaLnBrk="0" fontAlgn="base" hangingPunct="0">
        <a:spcBef>
          <a:spcPct val="0"/>
        </a:spcBef>
        <a:spcAft>
          <a:spcPct val="0"/>
        </a:spcAft>
        <a:defRPr sz="3200">
          <a:solidFill>
            <a:srgbClr val="FFFF66"/>
          </a:solidFill>
          <a:latin typeface="Lucida Sans Unicode" pitchFamily="34" charset="0"/>
          <a:cs typeface="Lucida Sans Unicode" pitchFamily="34" charset="0"/>
        </a:defRPr>
      </a:lvl4pPr>
      <a:lvl5pPr algn="l" rtl="0" eaLnBrk="0" fontAlgn="base" hangingPunct="0">
        <a:spcBef>
          <a:spcPct val="0"/>
        </a:spcBef>
        <a:spcAft>
          <a:spcPct val="0"/>
        </a:spcAft>
        <a:defRPr sz="3200">
          <a:solidFill>
            <a:srgbClr val="FFFF66"/>
          </a:solidFill>
          <a:latin typeface="Lucida Sans Unicode" pitchFamily="34" charset="0"/>
          <a:cs typeface="Lucida Sans Unicode" pitchFamily="34" charset="0"/>
        </a:defRPr>
      </a:lvl5pPr>
      <a:lvl6pPr marL="457200" algn="l" rtl="0" fontAlgn="base">
        <a:spcBef>
          <a:spcPct val="0"/>
        </a:spcBef>
        <a:spcAft>
          <a:spcPct val="0"/>
        </a:spcAft>
        <a:defRPr sz="3600">
          <a:solidFill>
            <a:srgbClr val="FFFF66"/>
          </a:solidFill>
          <a:latin typeface="Arial" pitchFamily="34" charset="0"/>
          <a:cs typeface="Lucida Sans Unicode" pitchFamily="34" charset="0"/>
        </a:defRPr>
      </a:lvl6pPr>
      <a:lvl7pPr marL="914400" algn="l" rtl="0" fontAlgn="base">
        <a:spcBef>
          <a:spcPct val="0"/>
        </a:spcBef>
        <a:spcAft>
          <a:spcPct val="0"/>
        </a:spcAft>
        <a:defRPr sz="3600">
          <a:solidFill>
            <a:srgbClr val="FFFF66"/>
          </a:solidFill>
          <a:latin typeface="Arial" pitchFamily="34" charset="0"/>
          <a:cs typeface="Lucida Sans Unicode" pitchFamily="34" charset="0"/>
        </a:defRPr>
      </a:lvl7pPr>
      <a:lvl8pPr marL="1371600" algn="l" rtl="0" fontAlgn="base">
        <a:spcBef>
          <a:spcPct val="0"/>
        </a:spcBef>
        <a:spcAft>
          <a:spcPct val="0"/>
        </a:spcAft>
        <a:defRPr sz="3600">
          <a:solidFill>
            <a:srgbClr val="FFFF66"/>
          </a:solidFill>
          <a:latin typeface="Arial" pitchFamily="34" charset="0"/>
          <a:cs typeface="Lucida Sans Unicode" pitchFamily="34" charset="0"/>
        </a:defRPr>
      </a:lvl8pPr>
      <a:lvl9pPr marL="1828800" algn="l" rtl="0" fontAlgn="base">
        <a:spcBef>
          <a:spcPct val="0"/>
        </a:spcBef>
        <a:spcAft>
          <a:spcPct val="0"/>
        </a:spcAft>
        <a:defRPr sz="3600">
          <a:solidFill>
            <a:srgbClr val="FFFF66"/>
          </a:solidFill>
          <a:latin typeface="Arial" pitchFamily="34" charset="0"/>
          <a:cs typeface="Lucida Sans Unicode" pitchFamily="34" charset="0"/>
        </a:defRPr>
      </a:lvl9pPr>
    </p:titleStyle>
    <p:bodyStyle>
      <a:lvl1pPr marL="228600" indent="-228600" algn="l" rtl="0" eaLnBrk="0" fontAlgn="base" hangingPunct="0">
        <a:spcBef>
          <a:spcPct val="20000"/>
        </a:spcBef>
        <a:spcAft>
          <a:spcPct val="0"/>
        </a:spcAft>
        <a:buClr>
          <a:schemeClr val="bg1"/>
        </a:buClr>
        <a:buFont typeface="Wingdings" pitchFamily="2" charset="2"/>
        <a:buChar char=""/>
        <a:defRPr sz="2400">
          <a:solidFill>
            <a:schemeClr val="bg1"/>
          </a:solidFill>
          <a:latin typeface="Lucida Sans Unicode" pitchFamily="34" charset="0"/>
          <a:ea typeface="+mn-ea"/>
          <a:cs typeface="Lucida Sans Unicode" pitchFamily="34" charset="0"/>
        </a:defRPr>
      </a:lvl1pPr>
      <a:lvl2pPr marL="685800" indent="-228600" algn="l" rtl="0" eaLnBrk="0" fontAlgn="base" hangingPunct="0">
        <a:spcBef>
          <a:spcPct val="20000"/>
        </a:spcBef>
        <a:spcAft>
          <a:spcPct val="0"/>
        </a:spcAft>
        <a:buFont typeface="Wingdings" pitchFamily="2" charset="2"/>
        <a:buChar char=""/>
        <a:defRPr sz="2400">
          <a:solidFill>
            <a:schemeClr val="bg1"/>
          </a:solidFill>
          <a:latin typeface="Lucida Sans Unicode" pitchFamily="34" charset="0"/>
          <a:cs typeface="Lucida Sans Unicode" pitchFamily="34" charset="0"/>
        </a:defRPr>
      </a:lvl2pPr>
      <a:lvl3pPr marL="1143000" indent="-228600" algn="l" rtl="0" eaLnBrk="0" fontAlgn="base" hangingPunct="0">
        <a:spcBef>
          <a:spcPct val="20000"/>
        </a:spcBef>
        <a:spcAft>
          <a:spcPct val="0"/>
        </a:spcAft>
        <a:buFont typeface="Calibri" pitchFamily="34" charset="0"/>
        <a:buChar char="-"/>
        <a:defRPr sz="2000">
          <a:solidFill>
            <a:schemeClr val="bg1"/>
          </a:solidFill>
          <a:latin typeface="Lucida Sans Unicode" pitchFamily="34" charset="0"/>
          <a:cs typeface="Lucida Sans Unicode" pitchFamily="34" charset="0"/>
        </a:defRPr>
      </a:lvl3pPr>
      <a:lvl4pPr marL="1943100" indent="-457200" algn="l" rtl="0" eaLnBrk="0" fontAlgn="base" hangingPunct="0">
        <a:spcBef>
          <a:spcPct val="20000"/>
        </a:spcBef>
        <a:spcAft>
          <a:spcPct val="0"/>
        </a:spcAft>
        <a:buFont typeface="Calibri" pitchFamily="34" charset="0"/>
        <a:buAutoNum type="alphaLcParenR"/>
        <a:defRPr sz="1600">
          <a:solidFill>
            <a:schemeClr val="bg1"/>
          </a:solidFill>
          <a:latin typeface="Lucida Sans Unicode" pitchFamily="34" charset="0"/>
          <a:cs typeface="+mn-cs"/>
        </a:defRPr>
      </a:lvl4pPr>
      <a:lvl5pPr marL="2286000" indent="-228600" algn="l" rtl="0" eaLnBrk="0" fontAlgn="base" hangingPunct="0">
        <a:spcBef>
          <a:spcPct val="20000"/>
        </a:spcBef>
        <a:spcAft>
          <a:spcPct val="0"/>
        </a:spcAft>
        <a:buFont typeface="Arial" pitchFamily="34" charset="0"/>
        <a:buChar char="»"/>
        <a:defRPr sz="1200">
          <a:solidFill>
            <a:schemeClr val="bg1"/>
          </a:solidFill>
          <a:latin typeface="Lucida Sans Unicode" pitchFamily="34" charset="0"/>
          <a:cs typeface="+mn-cs"/>
        </a:defRPr>
      </a:lvl5pPr>
      <a:lvl6pPr marL="2743200" indent="-228600" algn="l" rtl="0" fontAlgn="base">
        <a:spcBef>
          <a:spcPct val="20000"/>
        </a:spcBef>
        <a:spcAft>
          <a:spcPct val="0"/>
        </a:spcAft>
        <a:buFont typeface="Arial" pitchFamily="34" charset="0"/>
        <a:buChar char="»"/>
        <a:defRPr sz="1200">
          <a:solidFill>
            <a:schemeClr val="bg1"/>
          </a:solidFill>
          <a:latin typeface="Lucida Sans Unicode" pitchFamily="34" charset="0"/>
          <a:cs typeface="+mn-cs"/>
        </a:defRPr>
      </a:lvl6pPr>
      <a:lvl7pPr marL="3200400" indent="-228600" algn="l" rtl="0" fontAlgn="base">
        <a:spcBef>
          <a:spcPct val="20000"/>
        </a:spcBef>
        <a:spcAft>
          <a:spcPct val="0"/>
        </a:spcAft>
        <a:buFont typeface="Arial" pitchFamily="34" charset="0"/>
        <a:buChar char="»"/>
        <a:defRPr sz="1200">
          <a:solidFill>
            <a:schemeClr val="bg1"/>
          </a:solidFill>
          <a:latin typeface="Lucida Sans Unicode" pitchFamily="34" charset="0"/>
          <a:cs typeface="+mn-cs"/>
        </a:defRPr>
      </a:lvl7pPr>
      <a:lvl8pPr marL="3657600" indent="-228600" algn="l" rtl="0" fontAlgn="base">
        <a:spcBef>
          <a:spcPct val="20000"/>
        </a:spcBef>
        <a:spcAft>
          <a:spcPct val="0"/>
        </a:spcAft>
        <a:buFont typeface="Arial" pitchFamily="34" charset="0"/>
        <a:buChar char="»"/>
        <a:defRPr sz="1200">
          <a:solidFill>
            <a:schemeClr val="bg1"/>
          </a:solidFill>
          <a:latin typeface="Lucida Sans Unicode" pitchFamily="34" charset="0"/>
          <a:cs typeface="+mn-cs"/>
        </a:defRPr>
      </a:lvl8pPr>
      <a:lvl9pPr marL="4114800" indent="-228600" algn="l" rtl="0" fontAlgn="base">
        <a:spcBef>
          <a:spcPct val="20000"/>
        </a:spcBef>
        <a:spcAft>
          <a:spcPct val="0"/>
        </a:spcAft>
        <a:buFont typeface="Arial" pitchFamily="34" charset="0"/>
        <a:buChar char="»"/>
        <a:defRPr sz="1200">
          <a:solidFill>
            <a:schemeClr val="bg1"/>
          </a:solidFill>
          <a:latin typeface="Lucida Sans Unicode" pitchFamily="34" charset="0"/>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D47CCE-6155-486F-B345-9F1DCBF422A4}" type="datetimeFigureOut">
              <a:rPr lang="ja-JP" altLang="en-US" smtClean="0">
                <a:solidFill>
                  <a:prstClr val="white">
                    <a:tint val="75000"/>
                  </a:prstClr>
                </a:solidFill>
              </a:rPr>
              <a:pPr/>
              <a:t>14/12/13</a:t>
            </a:fld>
            <a:endParaRPr lang="ja-JP" altLang="en-US">
              <a:solidFill>
                <a:prstClr val="white">
                  <a:tint val="75000"/>
                </a:prstClr>
              </a:solidFill>
            </a:endParaRP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white">
                  <a:tint val="75000"/>
                </a:prstClr>
              </a:solidFill>
            </a:endParaRPr>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9FE3A3-07DF-433A-8A7C-68E7450FC2DC}" type="slidenum">
              <a:rPr lang="ja-JP" altLang="en-US" smtClean="0">
                <a:solidFill>
                  <a:prstClr val="white">
                    <a:tint val="75000"/>
                  </a:prstClr>
                </a:solidFill>
              </a:rPr>
              <a:pPr/>
              <a:t>‹#›</a:t>
            </a:fld>
            <a:endParaRPr lang="ja-JP" altLang="en-US">
              <a:solidFill>
                <a:prstClr val="white">
                  <a:tint val="75000"/>
                </a:prstClr>
              </a:solidFill>
            </a:endParaRPr>
          </a:p>
        </p:txBody>
      </p:sp>
      <p:sp>
        <p:nvSpPr>
          <p:cNvPr id="9" name="Text Box 12"/>
          <p:cNvSpPr txBox="1">
            <a:spLocks noChangeArrowheads="1"/>
          </p:cNvSpPr>
          <p:nvPr userDrawn="1"/>
        </p:nvSpPr>
        <p:spPr bwMode="auto">
          <a:xfrm>
            <a:off x="-17463" y="0"/>
            <a:ext cx="5144766" cy="307777"/>
          </a:xfrm>
          <a:prstGeom prst="rect">
            <a:avLst/>
          </a:prstGeom>
          <a:noFill/>
          <a:ln w="12700" cap="sq">
            <a:noFill/>
            <a:miter lim="800000"/>
            <a:headEnd type="none" w="sm" len="sm"/>
            <a:tailEnd type="none" w="sm" len="sm"/>
          </a:ln>
          <a:effectLst/>
        </p:spPr>
        <p:txBody>
          <a:bodyPr wrap="none">
            <a:spAutoFit/>
          </a:bodyPr>
          <a:lstStyle/>
          <a:p>
            <a:pPr fontAlgn="base">
              <a:spcBef>
                <a:spcPct val="0"/>
              </a:spcBef>
              <a:spcAft>
                <a:spcPct val="0"/>
              </a:spcAft>
              <a:defRPr/>
            </a:pPr>
            <a:r>
              <a:rPr lang="en-US" altLang="ja-JP" sz="1400" i="1" dirty="0" smtClean="0">
                <a:solidFill>
                  <a:srgbClr val="C0C0C0"/>
                </a:solidFill>
                <a:effectLst>
                  <a:outerShdw blurRad="38100" dist="38100" dir="2700000" algn="tl">
                    <a:srgbClr val="000000"/>
                  </a:outerShdw>
                </a:effectLst>
                <a:latin typeface="Times New Roman" pitchFamily="18" charset="0"/>
                <a:ea typeface="ＭＳ Ｐゴシック" pitchFamily="50" charset="-128"/>
              </a:rPr>
              <a:t>2014.12.13</a:t>
            </a:r>
            <a:r>
              <a:rPr lang="en-US" altLang="ja-JP" sz="1400" i="1" baseline="0" dirty="0" smtClean="0">
                <a:solidFill>
                  <a:srgbClr val="C0C0C0"/>
                </a:solidFill>
                <a:effectLst>
                  <a:outerShdw blurRad="38100" dist="38100" dir="2700000" algn="tl">
                    <a:srgbClr val="000000"/>
                  </a:outerShdw>
                </a:effectLst>
                <a:latin typeface="Times New Roman" pitchFamily="18" charset="0"/>
                <a:ea typeface="ＭＳ Ｐゴシック" pitchFamily="50" charset="-128"/>
              </a:rPr>
              <a:t> JCR 2014 Bifurcation Stent Using New Generation DES</a:t>
            </a:r>
            <a:endParaRPr lang="en-US" altLang="ja-JP" sz="1400" i="1" dirty="0">
              <a:solidFill>
                <a:srgbClr val="C0C0C0"/>
              </a:solidFill>
              <a:effectLst>
                <a:outerShdw blurRad="38100" dist="38100" dir="2700000" algn="tl">
                  <a:srgbClr val="000000"/>
                </a:outerShdw>
              </a:effectLst>
              <a:latin typeface="Times New Roman" pitchFamily="18" charset="0"/>
              <a:ea typeface="ＭＳ Ｐゴシック" pitchFamily="50" charset="-128"/>
            </a:endParaRPr>
          </a:p>
        </p:txBody>
      </p:sp>
    </p:spTree>
    <p:extLst>
      <p:ext uri="{BB962C8B-B14F-4D97-AF65-F5344CB8AC3E}">
        <p14:creationId xmlns:p14="http://schemas.microsoft.com/office/powerpoint/2010/main" val="3977780132"/>
      </p:ext>
    </p:extLst>
  </p:cSld>
  <p:clrMap bg1="dk1" tx1="lt1" bg2="dk2" tx2="lt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3.xml"/><Relationship Id="rId2" Type="http://schemas.openxmlformats.org/officeDocument/2006/relationships/image" Target="../media/image18.png"/><Relationship Id="rId3"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microsoft.com/office/2007/relationships/media" Target="../media/media9.wmv"/><Relationship Id="rId4" Type="http://schemas.openxmlformats.org/officeDocument/2006/relationships/video" Target="../media/media9.wmv"/><Relationship Id="rId5" Type="http://schemas.openxmlformats.org/officeDocument/2006/relationships/slideLayout" Target="../slideLayouts/slideLayout2.xml"/><Relationship Id="rId6" Type="http://schemas.openxmlformats.org/officeDocument/2006/relationships/notesSlide" Target="../notesSlides/notesSlide10.xml"/><Relationship Id="rId7" Type="http://schemas.openxmlformats.org/officeDocument/2006/relationships/image" Target="../media/image19.png"/><Relationship Id="rId8" Type="http://schemas.openxmlformats.org/officeDocument/2006/relationships/image" Target="../media/image20.png"/><Relationship Id="rId1" Type="http://schemas.microsoft.com/office/2007/relationships/media" Target="../media/media8.wmv"/><Relationship Id="rId2" Type="http://schemas.openxmlformats.org/officeDocument/2006/relationships/video" Target="../media/media8.wmv"/></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9.xml"/><Relationship Id="rId2" Type="http://schemas.openxmlformats.org/officeDocument/2006/relationships/notesSlide" Target="../notesSlides/notesSlide11.xml"/><Relationship Id="rId3"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0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15.xml"/><Relationship Id="rId4" Type="http://schemas.openxmlformats.org/officeDocument/2006/relationships/image" Target="../media/image22.png"/><Relationship Id="rId1" Type="http://schemas.microsoft.com/office/2007/relationships/media" Target="../media/media10.wmv"/><Relationship Id="rId2" Type="http://schemas.openxmlformats.org/officeDocument/2006/relationships/video" Target="../media/media10.wmv"/></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20.xml"/><Relationship Id="rId2" Type="http://schemas.openxmlformats.org/officeDocument/2006/relationships/image" Target="../media/image23.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20.xml"/><Relationship Id="rId2" Type="http://schemas.openxmlformats.org/officeDocument/2006/relationships/image" Target="../media/image24.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15.xml"/></Relationships>
</file>

<file path=ppt/slides/_rels/slide19.xml.rels><?xml version="1.0" encoding="UTF-8" standalone="yes"?>
<Relationships xmlns="http://schemas.openxmlformats.org/package/2006/relationships"><Relationship Id="rId3" Type="http://schemas.microsoft.com/office/2007/relationships/media" Target="../media/media12.wmv"/><Relationship Id="rId4" Type="http://schemas.openxmlformats.org/officeDocument/2006/relationships/video" Target="../media/media12.wmv"/><Relationship Id="rId5" Type="http://schemas.openxmlformats.org/officeDocument/2006/relationships/slideLayout" Target="../slideLayouts/slideLayout217.xml"/><Relationship Id="rId6" Type="http://schemas.openxmlformats.org/officeDocument/2006/relationships/image" Target="../media/image25.png"/><Relationship Id="rId7" Type="http://schemas.openxmlformats.org/officeDocument/2006/relationships/image" Target="../media/image26.png"/><Relationship Id="rId1" Type="http://schemas.microsoft.com/office/2007/relationships/media" Target="../media/media11.wmv"/><Relationship Id="rId2" Type="http://schemas.openxmlformats.org/officeDocument/2006/relationships/video" Target="../media/media11.wmv"/></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1.xml"/><Relationship Id="rId2" Type="http://schemas.openxmlformats.org/officeDocument/2006/relationships/notesSlide" Target="../notesSlides/notesSlide2.xml"/><Relationship Id="rId3"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15.xml"/><Relationship Id="rId4" Type="http://schemas.openxmlformats.org/officeDocument/2006/relationships/image" Target="../media/image27.png"/><Relationship Id="rId1" Type="http://schemas.microsoft.com/office/2007/relationships/media" Target="../media/media13.wmv"/><Relationship Id="rId2" Type="http://schemas.openxmlformats.org/officeDocument/2006/relationships/video" Target="../media/media13.wmv"/></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15.xml"/><Relationship Id="rId4" Type="http://schemas.openxmlformats.org/officeDocument/2006/relationships/image" Target="../media/image28.png"/><Relationship Id="rId1" Type="http://schemas.microsoft.com/office/2007/relationships/media" Target="../media/media14.wmv"/><Relationship Id="rId2" Type="http://schemas.openxmlformats.org/officeDocument/2006/relationships/video" Target="../media/media14.wmv"/></Relationships>
</file>

<file path=ppt/slides/_rels/slide22.xml.rels><?xml version="1.0" encoding="UTF-8" standalone="yes"?>
<Relationships xmlns="http://schemas.openxmlformats.org/package/2006/relationships"><Relationship Id="rId3" Type="http://schemas.microsoft.com/office/2007/relationships/media" Target="../media/media16.wmv"/><Relationship Id="rId4" Type="http://schemas.openxmlformats.org/officeDocument/2006/relationships/video" Target="../media/media16.wmv"/><Relationship Id="rId5" Type="http://schemas.openxmlformats.org/officeDocument/2006/relationships/slideLayout" Target="../slideLayouts/slideLayout217.xml"/><Relationship Id="rId6" Type="http://schemas.openxmlformats.org/officeDocument/2006/relationships/image" Target="../media/image29.png"/><Relationship Id="rId7" Type="http://schemas.openxmlformats.org/officeDocument/2006/relationships/image" Target="../media/image30.png"/><Relationship Id="rId1" Type="http://schemas.microsoft.com/office/2007/relationships/media" Target="../media/media15.wmv"/><Relationship Id="rId2" Type="http://schemas.openxmlformats.org/officeDocument/2006/relationships/video" Target="../media/media15.wmv"/></Relationships>
</file>

<file path=ppt/slides/_rels/slide23.xml.rels><?xml version="1.0" encoding="UTF-8" standalone="yes"?>
<Relationships xmlns="http://schemas.openxmlformats.org/package/2006/relationships"><Relationship Id="rId3" Type="http://schemas.microsoft.com/office/2007/relationships/media" Target="../media/media18.wmv"/><Relationship Id="rId4" Type="http://schemas.openxmlformats.org/officeDocument/2006/relationships/video" Target="../media/media18.wmv"/><Relationship Id="rId5" Type="http://schemas.openxmlformats.org/officeDocument/2006/relationships/slideLayout" Target="../slideLayouts/slideLayout217.xml"/><Relationship Id="rId6" Type="http://schemas.openxmlformats.org/officeDocument/2006/relationships/image" Target="../media/image31.png"/><Relationship Id="rId7" Type="http://schemas.openxmlformats.org/officeDocument/2006/relationships/image" Target="../media/image32.png"/><Relationship Id="rId1" Type="http://schemas.microsoft.com/office/2007/relationships/media" Target="../media/media17.wmv"/><Relationship Id="rId2" Type="http://schemas.openxmlformats.org/officeDocument/2006/relationships/video" Target="../media/media17.wmv"/></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0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04.xml"/><Relationship Id="rId2" Type="http://schemas.openxmlformats.org/officeDocument/2006/relationships/image" Target="../media/image3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04.xml"/><Relationship Id="rId2" Type="http://schemas.openxmlformats.org/officeDocument/2006/relationships/image" Target="../media/image3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04.xml"/><Relationship Id="rId2" Type="http://schemas.openxmlformats.org/officeDocument/2006/relationships/image" Target="../media/image3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04.xml"/><Relationship Id="rId2"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microsoft.com/office/2007/relationships/media" Target="../media/media2.mpg"/><Relationship Id="rId4" Type="http://schemas.openxmlformats.org/officeDocument/2006/relationships/video" Target="../media/media2.mpg"/><Relationship Id="rId5" Type="http://schemas.openxmlformats.org/officeDocument/2006/relationships/slideLayout" Target="../slideLayouts/slideLayout186.xml"/><Relationship Id="rId6" Type="http://schemas.openxmlformats.org/officeDocument/2006/relationships/notesSlide" Target="../notesSlides/notesSlide3.xml"/><Relationship Id="rId7" Type="http://schemas.openxmlformats.org/officeDocument/2006/relationships/image" Target="../media/image3.png"/><Relationship Id="rId8" Type="http://schemas.openxmlformats.org/officeDocument/2006/relationships/image" Target="../media/image4.png"/><Relationship Id="rId1" Type="http://schemas.microsoft.com/office/2007/relationships/media" Target="../media/media1.mpg"/><Relationship Id="rId2" Type="http://schemas.openxmlformats.org/officeDocument/2006/relationships/video" Target="../media/media1.m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0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04.xml"/><Relationship Id="rId2" Type="http://schemas.openxmlformats.org/officeDocument/2006/relationships/image" Target="../media/image37.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01.xml"/><Relationship Id="rId2" Type="http://schemas.openxmlformats.org/officeDocument/2006/relationships/image" Target="../media/image38.jpg"/><Relationship Id="rId3" Type="http://schemas.openxmlformats.org/officeDocument/2006/relationships/image" Target="../media/image39.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01.xml"/><Relationship Id="rId2" Type="http://schemas.openxmlformats.org/officeDocument/2006/relationships/image" Target="../media/image40.png"/><Relationship Id="rId3" Type="http://schemas.openxmlformats.org/officeDocument/2006/relationships/image" Target="../media/image4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9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65.xml"/><Relationship Id="rId4" Type="http://schemas.openxmlformats.org/officeDocument/2006/relationships/notesSlide" Target="../notesSlides/notesSlide4.xml"/><Relationship Id="rId5" Type="http://schemas.openxmlformats.org/officeDocument/2006/relationships/hyperlink" Target="http://srd.yahoo.co.jp/MMSIMG/Q=twisting/U=http:/www.markdeverges.com/Balloon%20Twisting%20-%20Pro%20Front%20II.jpg/O=f41a7bb279942e7a/P=99/C=dlbf84cvl85i7&amp;b=2/F=f/I=yahoojp/T=1159085397/SIG=12eb5gg7b/*-http:/www.markdeverges.com/Balloon%20Twisting%20-%20Pro%20Front%20II.jpg" TargetMode="External"/><Relationship Id="rId6" Type="http://schemas.openxmlformats.org/officeDocument/2006/relationships/image" Target="../media/image5.jpeg"/><Relationship Id="rId7" Type="http://schemas.openxmlformats.org/officeDocument/2006/relationships/image" Target="../media/image6.png"/><Relationship Id="rId1" Type="http://schemas.microsoft.com/office/2007/relationships/media" Target="file:///H:\Power%20Point%202010%20slide\2008.04.22%20LMT%20&amp;%20Bifur\%230001.mpg" TargetMode="External"/><Relationship Id="rId2" Type="http://schemas.openxmlformats.org/officeDocument/2006/relationships/video" Target="file:///H:\Power%20Point%202010%20slide\2008.04.22%20LMT%20&amp;%20Bifur\%230001.mpg" TargetMode="Externa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image" Target="../media/image7.jpeg"/><Relationship Id="rId5" Type="http://schemas.openxmlformats.org/officeDocument/2006/relationships/image" Target="../media/image8.jpeg"/><Relationship Id="rId1" Type="http://schemas.openxmlformats.org/officeDocument/2006/relationships/tags" Target="../tags/tag1.xml"/><Relationship Id="rId2" Type="http://schemas.openxmlformats.org/officeDocument/2006/relationships/slideLayout" Target="../slideLayouts/slideLayout160.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image" Target="../media/image9.jpeg"/><Relationship Id="rId5" Type="http://schemas.openxmlformats.org/officeDocument/2006/relationships/image" Target="../media/image10.jpeg"/><Relationship Id="rId1" Type="http://schemas.openxmlformats.org/officeDocument/2006/relationships/tags" Target="../tags/tag2.xml"/><Relationship Id="rId2" Type="http://schemas.openxmlformats.org/officeDocument/2006/relationships/slideLayout" Target="../slideLayouts/slideLayout160.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66.xml"/><Relationship Id="rId4" Type="http://schemas.openxmlformats.org/officeDocument/2006/relationships/notesSlide" Target="../notesSlides/notesSlide7.xml"/><Relationship Id="rId5" Type="http://schemas.openxmlformats.org/officeDocument/2006/relationships/image" Target="../media/image11.png"/><Relationship Id="rId1" Type="http://schemas.microsoft.com/office/2007/relationships/media" Target="../media/media3.wmv"/><Relationship Id="rId2" Type="http://schemas.openxmlformats.org/officeDocument/2006/relationships/video" Target="../media/media3.wmv"/></Relationships>
</file>

<file path=ppt/slides/_rels/slide8.xml.rels><?xml version="1.0" encoding="UTF-8" standalone="yes"?>
<Relationships xmlns="http://schemas.openxmlformats.org/package/2006/relationships"><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 Type="http://schemas.microsoft.com/office/2007/relationships/media" Target="../media/media4.wmv"/><Relationship Id="rId2" Type="http://schemas.openxmlformats.org/officeDocument/2006/relationships/video" Target="../media/media4.wmv"/><Relationship Id="rId3" Type="http://schemas.microsoft.com/office/2007/relationships/media" Target="../media/media5.wmv"/><Relationship Id="rId4" Type="http://schemas.openxmlformats.org/officeDocument/2006/relationships/video" Target="../media/media5.wmv"/><Relationship Id="rId5" Type="http://schemas.microsoft.com/office/2007/relationships/media" Target="../media/media6.wmv"/><Relationship Id="rId6" Type="http://schemas.openxmlformats.org/officeDocument/2006/relationships/video" Target="../media/media6.wmv"/><Relationship Id="rId7" Type="http://schemas.microsoft.com/office/2007/relationships/media" Target="../media/media7.wmv"/><Relationship Id="rId8" Type="http://schemas.openxmlformats.org/officeDocument/2006/relationships/video" Target="../media/media7.wmv"/><Relationship Id="rId9" Type="http://schemas.openxmlformats.org/officeDocument/2006/relationships/slideLayout" Target="../slideLayouts/slideLayout178.xml"/><Relationship Id="rId10"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128.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9512" y="476672"/>
            <a:ext cx="8784977" cy="1899643"/>
          </a:xfrm>
        </p:spPr>
        <p:txBody>
          <a:bodyPr>
            <a:noAutofit/>
          </a:bodyPr>
          <a:lstStyle/>
          <a:p>
            <a:r>
              <a:rPr kumimoji="1" lang="en-US" altLang="ja-JP" sz="4000" dirty="0" smtClean="0">
                <a:latin typeface="+mn-lt"/>
                <a:cs typeface="Arial" pitchFamily="34" charset="0"/>
              </a:rPr>
              <a:t>Bifurcation Stent Using New Generation DES</a:t>
            </a:r>
            <a:br>
              <a:rPr kumimoji="1" lang="en-US" altLang="ja-JP" sz="4000" dirty="0" smtClean="0">
                <a:latin typeface="+mn-lt"/>
                <a:cs typeface="Arial" pitchFamily="34" charset="0"/>
              </a:rPr>
            </a:br>
            <a:r>
              <a:rPr lang="en-US" altLang="ja-JP" sz="4000" dirty="0" smtClean="0">
                <a:latin typeface="+mn-lt"/>
                <a:cs typeface="Arial" pitchFamily="34" charset="0"/>
              </a:rPr>
              <a:t>Insight from Bench Test</a:t>
            </a:r>
            <a:endParaRPr kumimoji="1" lang="ja-JP" altLang="en-US" sz="4000" dirty="0">
              <a:latin typeface="+mn-lt"/>
              <a:cs typeface="Arial" pitchFamily="34" charset="0"/>
            </a:endParaRPr>
          </a:p>
        </p:txBody>
      </p:sp>
      <p:sp>
        <p:nvSpPr>
          <p:cNvPr id="40966" name="Rectangle 6"/>
          <p:cNvSpPr>
            <a:spLocks noGrp="1" noChangeArrowheads="1"/>
          </p:cNvSpPr>
          <p:nvPr>
            <p:ph type="subTitle" idx="1"/>
          </p:nvPr>
        </p:nvSpPr>
        <p:spPr/>
        <p:txBody>
          <a:bodyPr>
            <a:normAutofit/>
          </a:bodyPr>
          <a:lstStyle/>
          <a:p>
            <a:pPr>
              <a:defRPr/>
            </a:pPr>
            <a:endParaRPr kumimoji="0" lang="en-US" altLang="ja-JP" kern="0" dirty="0">
              <a:solidFill>
                <a:schemeClr val="bg2">
                  <a:lumMod val="25000"/>
                </a:schemeClr>
              </a:solidFill>
              <a:effectLst>
                <a:outerShdw blurRad="38100" dist="38100" dir="2700000" algn="tl">
                  <a:srgbClr val="000000">
                    <a:alpha val="43137"/>
                  </a:srgbClr>
                </a:outerShdw>
              </a:effectLst>
              <a:latin typeface="+mn-lt"/>
            </a:endParaRPr>
          </a:p>
          <a:p>
            <a:endParaRPr lang="ja-JP" altLang="ja-JP" dirty="0">
              <a:solidFill>
                <a:schemeClr val="bg2">
                  <a:lumMod val="25000"/>
                </a:schemeClr>
              </a:solidFill>
              <a:effectLst>
                <a:outerShdw blurRad="38100" dist="38100" dir="2700000" algn="tl">
                  <a:srgbClr val="000000">
                    <a:alpha val="43137"/>
                  </a:srgbClr>
                </a:outerShdw>
              </a:effectLst>
              <a:latin typeface="+mn-lt"/>
            </a:endParaRPr>
          </a:p>
        </p:txBody>
      </p:sp>
      <p:sp>
        <p:nvSpPr>
          <p:cNvPr id="3" name="テキスト ボックス 2"/>
          <p:cNvSpPr txBox="1"/>
          <p:nvPr/>
        </p:nvSpPr>
        <p:spPr>
          <a:xfrm>
            <a:off x="107505" y="3622372"/>
            <a:ext cx="8928992" cy="3046988"/>
          </a:xfrm>
          <a:prstGeom prst="rect">
            <a:avLst/>
          </a:prstGeom>
          <a:noFill/>
        </p:spPr>
        <p:txBody>
          <a:bodyPr wrap="square" rtlCol="0">
            <a:spAutoFit/>
          </a:bodyPr>
          <a:lstStyle/>
          <a:p>
            <a:pPr algn="ctr"/>
            <a:r>
              <a:rPr lang="en-US" altLang="ja-JP" sz="2400" dirty="0">
                <a:solidFill>
                  <a:prstClr val="black"/>
                </a:solidFill>
                <a:cs typeface="Arial" pitchFamily="34" charset="0"/>
              </a:rPr>
              <a:t>Yutaka HIKICHI,  Koichi NODE </a:t>
            </a:r>
          </a:p>
          <a:p>
            <a:pPr algn="ctr"/>
            <a:r>
              <a:rPr lang="en-US" altLang="ja-JP" sz="2400" dirty="0">
                <a:solidFill>
                  <a:prstClr val="black"/>
                </a:solidFill>
                <a:cs typeface="Arial" pitchFamily="34" charset="0"/>
              </a:rPr>
              <a:t>Department of Cardiovascular Medicine,  Saga University</a:t>
            </a:r>
          </a:p>
          <a:p>
            <a:pPr algn="ctr"/>
            <a:r>
              <a:rPr lang="en-US" altLang="ja-JP" sz="2400" dirty="0">
                <a:solidFill>
                  <a:prstClr val="black"/>
                </a:solidFill>
                <a:cs typeface="Arial" pitchFamily="34" charset="0"/>
              </a:rPr>
              <a:t>Saga, Japan</a:t>
            </a:r>
          </a:p>
          <a:p>
            <a:pPr algn="ctr"/>
            <a:endParaRPr lang="en-US" altLang="ja-JP" sz="2400" dirty="0">
              <a:solidFill>
                <a:prstClr val="black"/>
              </a:solidFill>
              <a:cs typeface="Arial" pitchFamily="34" charset="0"/>
            </a:endParaRPr>
          </a:p>
          <a:p>
            <a:pPr algn="ctr"/>
            <a:r>
              <a:rPr lang="en-US" altLang="ja-JP" sz="2400" dirty="0" err="1">
                <a:solidFill>
                  <a:prstClr val="black"/>
                </a:solidFill>
                <a:cs typeface="Arial" pitchFamily="34" charset="0"/>
              </a:rPr>
              <a:t>Kiyotaka</a:t>
            </a:r>
            <a:r>
              <a:rPr lang="en-US" altLang="ja-JP" sz="2400" dirty="0">
                <a:solidFill>
                  <a:prstClr val="black"/>
                </a:solidFill>
                <a:cs typeface="Arial" pitchFamily="34" charset="0"/>
              </a:rPr>
              <a:t> Iwasaki, </a:t>
            </a:r>
            <a:r>
              <a:rPr lang="en-US" altLang="ja-JP" sz="2400" dirty="0" err="1">
                <a:solidFill>
                  <a:prstClr val="black"/>
                </a:solidFill>
                <a:cs typeface="Arial" pitchFamily="34" charset="0"/>
              </a:rPr>
              <a:t>Ph.D</a:t>
            </a:r>
            <a:endParaRPr lang="en-US" altLang="ja-JP" sz="2400" dirty="0">
              <a:solidFill>
                <a:prstClr val="black"/>
              </a:solidFill>
              <a:cs typeface="Arial" pitchFamily="34" charset="0"/>
            </a:endParaRPr>
          </a:p>
          <a:p>
            <a:pPr algn="ctr"/>
            <a:r>
              <a:rPr lang="en-US" altLang="ja-JP" sz="2400" dirty="0" err="1">
                <a:solidFill>
                  <a:prstClr val="black"/>
                </a:solidFill>
                <a:cs typeface="Arial" pitchFamily="34" charset="0"/>
              </a:rPr>
              <a:t>Waseda</a:t>
            </a:r>
            <a:r>
              <a:rPr lang="en-US" altLang="ja-JP" sz="2400" dirty="0">
                <a:solidFill>
                  <a:prstClr val="black"/>
                </a:solidFill>
                <a:cs typeface="Arial" pitchFamily="34" charset="0"/>
              </a:rPr>
              <a:t>  University, </a:t>
            </a:r>
            <a:r>
              <a:rPr lang="en-US" altLang="ja-JP" sz="2400" dirty="0" err="1">
                <a:solidFill>
                  <a:prstClr val="black"/>
                </a:solidFill>
                <a:cs typeface="Arial" pitchFamily="34" charset="0"/>
              </a:rPr>
              <a:t>TWIns</a:t>
            </a:r>
            <a:endParaRPr lang="en-US" altLang="ja-JP" sz="2400" dirty="0">
              <a:solidFill>
                <a:prstClr val="black"/>
              </a:solidFill>
              <a:cs typeface="Arial" pitchFamily="34" charset="0"/>
            </a:endParaRPr>
          </a:p>
          <a:p>
            <a:pPr algn="ctr"/>
            <a:r>
              <a:rPr lang="en-US" altLang="ja-JP" sz="2400" dirty="0">
                <a:solidFill>
                  <a:prstClr val="black"/>
                </a:solidFill>
                <a:cs typeface="Arial" pitchFamily="34" charset="0"/>
              </a:rPr>
              <a:t>Tokyo, Japan</a:t>
            </a:r>
          </a:p>
          <a:p>
            <a:pPr algn="ctr"/>
            <a:endParaRPr lang="ja-JP" altLang="en-US" sz="2400" dirty="0">
              <a:solidFill>
                <a:prstClr val="black"/>
              </a:solidFill>
              <a:cs typeface="Arial" pitchFamily="34" charset="0"/>
            </a:endParaRPr>
          </a:p>
        </p:txBody>
      </p:sp>
    </p:spTree>
    <p:extLst>
      <p:ext uri="{BB962C8B-B14F-4D97-AF65-F5344CB8AC3E}">
        <p14:creationId xmlns:p14="http://schemas.microsoft.com/office/powerpoint/2010/main" val="2705488958"/>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395536" y="6228020"/>
            <a:ext cx="8553945" cy="369332"/>
          </a:xfrm>
          <a:prstGeom prst="rect">
            <a:avLst/>
          </a:prstGeom>
          <a:noFill/>
        </p:spPr>
        <p:txBody>
          <a:bodyPr wrap="none" rtlCol="0">
            <a:spAutoFit/>
          </a:bodyPr>
          <a:lstStyle/>
          <a:p>
            <a:r>
              <a:rPr kumimoji="1" lang="en-US" altLang="ja-JP" dirty="0" smtClean="0">
                <a:solidFill>
                  <a:srgbClr val="FF0000"/>
                </a:solidFill>
                <a:effectLst>
                  <a:outerShdw blurRad="38100" dist="38100" dir="2700000" algn="tl">
                    <a:srgbClr val="000000">
                      <a:alpha val="43137"/>
                    </a:srgbClr>
                  </a:outerShdw>
                </a:effectLst>
              </a:rPr>
              <a:t>Comparison of Bending Flexibility among different stents for RCA Deforming </a:t>
            </a:r>
            <a:endParaRPr kumimoji="1" lang="ja-JP" altLang="en-US" dirty="0">
              <a:solidFill>
                <a:srgbClr val="FF0000"/>
              </a:solidFill>
              <a:effectLst>
                <a:outerShdw blurRad="38100" dist="38100" dir="2700000" algn="tl">
                  <a:srgbClr val="000000">
                    <a:alpha val="43137"/>
                  </a:srgbClr>
                </a:outerShdw>
              </a:effectLst>
            </a:endParaRPr>
          </a:p>
        </p:txBody>
      </p:sp>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79512" y="350065"/>
            <a:ext cx="8640960" cy="5887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5372727"/>
      </p:ext>
    </p:extLst>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a:xfrm>
            <a:off x="683568" y="174253"/>
            <a:ext cx="7772400" cy="950491"/>
          </a:xfrm>
        </p:spPr>
        <p:txBody>
          <a:bodyPr>
            <a:normAutofit fontScale="90000"/>
          </a:bodyPr>
          <a:lstStyle/>
          <a:p>
            <a:pPr algn="ctr"/>
            <a:r>
              <a:rPr lang="en-US" altLang="ja-JP" dirty="0" smtClean="0"/>
              <a:t>3-link stent           2-link stent</a:t>
            </a:r>
            <a:endParaRPr kumimoji="1" lang="ja-JP" altLang="en-US" dirty="0"/>
          </a:p>
        </p:txBody>
      </p:sp>
      <p:pic>
        <p:nvPicPr>
          <p:cNvPr id="12" name="137 Xience 2.m1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7" cstate="print"/>
          <a:srcRect l="17913" t="4174" r="20015" b="4208"/>
          <a:stretch/>
        </p:blipFill>
        <p:spPr>
          <a:xfrm>
            <a:off x="0" y="1132310"/>
            <a:ext cx="4871804" cy="5393034"/>
          </a:xfrm>
          <a:prstGeom prst="rect">
            <a:avLst/>
          </a:prstGeom>
        </p:spPr>
      </p:pic>
      <p:sp>
        <p:nvSpPr>
          <p:cNvPr id="13" name="正方形/長方形 12"/>
          <p:cNvSpPr/>
          <p:nvPr/>
        </p:nvSpPr>
        <p:spPr>
          <a:xfrm>
            <a:off x="5627097" y="1700808"/>
            <a:ext cx="3121367" cy="584775"/>
          </a:xfrm>
          <a:prstGeom prst="rect">
            <a:avLst/>
          </a:prstGeom>
        </p:spPr>
        <p:txBody>
          <a:bodyPr wrap="none">
            <a:spAutoFit/>
          </a:bodyPr>
          <a:lstStyle/>
          <a:p>
            <a:pPr fontAlgn="auto">
              <a:spcBef>
                <a:spcPts val="0"/>
              </a:spcBef>
              <a:spcAft>
                <a:spcPts val="0"/>
              </a:spcAft>
            </a:pPr>
            <a:r>
              <a:rPr lang="en-US" altLang="ja-JP" sz="3200" dirty="0" smtClean="0">
                <a:solidFill>
                  <a:prstClr val="white"/>
                </a:solidFill>
                <a:latin typeface="Comic Sans MS"/>
                <a:ea typeface="HG丸ｺﾞｼｯｸM-PRO"/>
              </a:rPr>
              <a:t>4.0×4.0×80°</a:t>
            </a:r>
          </a:p>
        </p:txBody>
      </p:sp>
      <p:sp>
        <p:nvSpPr>
          <p:cNvPr id="14" name="テキスト ボックス 13"/>
          <p:cNvSpPr txBox="1"/>
          <p:nvPr/>
        </p:nvSpPr>
        <p:spPr>
          <a:xfrm>
            <a:off x="4860032" y="1052736"/>
            <a:ext cx="3744416" cy="523220"/>
          </a:xfrm>
          <a:prstGeom prst="rect">
            <a:avLst/>
          </a:prstGeom>
          <a:noFill/>
        </p:spPr>
        <p:txBody>
          <a:bodyPr wrap="square" rtlCol="0">
            <a:spAutoFit/>
          </a:bodyPr>
          <a:lstStyle/>
          <a:p>
            <a:pPr fontAlgn="auto">
              <a:spcBef>
                <a:spcPts val="0"/>
              </a:spcBef>
              <a:spcAft>
                <a:spcPts val="0"/>
              </a:spcAft>
            </a:pPr>
            <a:r>
              <a:rPr lang="en-US" altLang="ja-JP" sz="2800" dirty="0" smtClean="0">
                <a:solidFill>
                  <a:prstClr val="white"/>
                </a:solidFill>
                <a:latin typeface="Comic Sans MS"/>
                <a:ea typeface="HG丸ｺﾞｼｯｸM-PRO"/>
              </a:rPr>
              <a:t>3-link Stent Ф3.5mm</a:t>
            </a:r>
          </a:p>
        </p:txBody>
      </p:sp>
      <p:pic>
        <p:nvPicPr>
          <p:cNvPr id="7" name="114 Nobori I+KBT 1.mpeg">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8"/>
          <a:srcRect l="20345" t="3604" r="23487" b="2577"/>
          <a:stretch/>
        </p:blipFill>
        <p:spPr>
          <a:xfrm>
            <a:off x="4860032" y="1132310"/>
            <a:ext cx="4287187" cy="5371267"/>
          </a:xfrm>
          <a:prstGeom prst="rect">
            <a:avLst/>
          </a:prstGeom>
        </p:spPr>
      </p:pic>
    </p:spTree>
    <p:extLst>
      <p:ext uri="{BB962C8B-B14F-4D97-AF65-F5344CB8AC3E}">
        <p14:creationId xmlns:p14="http://schemas.microsoft.com/office/powerpoint/2010/main" val="42516109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2"/>
                                        </p:tgtEl>
                                      </p:cBhvr>
                                    </p:cmd>
                                  </p:childTnLst>
                                </p:cTn>
                              </p:par>
                            </p:childTnLst>
                          </p:cTn>
                        </p:par>
                      </p:childTnLst>
                    </p:cTn>
                  </p:par>
                </p:childTnLst>
              </p:cTn>
              <p:nextCondLst>
                <p:cond evt="onClick" delay="0">
                  <p:tgtEl>
                    <p:spTgt spid="12"/>
                  </p:tgtEl>
                </p:cond>
              </p:nextCondLst>
            </p:seq>
            <p:video>
              <p:cMediaNode>
                <p:cTn id="7" fill="hold" display="0">
                  <p:stCondLst>
                    <p:cond delay="indefinite"/>
                  </p:stCondLst>
                  <p:endCondLst>
                    <p:cond evt="onNext" delay="0">
                      <p:tgtEl>
                        <p:sldTgt/>
                      </p:tgtEl>
                    </p:cond>
                    <p:cond evt="onPrev" delay="0">
                      <p:tgtEl>
                        <p:sldTgt/>
                      </p:tgtEl>
                    </p:cond>
                  </p:endCondLst>
                </p:cTn>
                <p:tgtEl>
                  <p:spTgt spid="12"/>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video>
              <p:cMediaNode vol="80000">
                <p:cTn id="13" fill="hold" display="0">
                  <p:stCondLst>
                    <p:cond delay="indefinite"/>
                  </p:stCondLst>
                </p:cTn>
                <p:tgtEl>
                  <p:spTgt spid="7"/>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ctrTitle"/>
          </p:nvPr>
        </p:nvSpPr>
        <p:spPr/>
        <p:txBody>
          <a:bodyPr/>
          <a:lstStyle/>
          <a:p>
            <a:r>
              <a:rPr kumimoji="1" lang="en-US" altLang="ja-JP" dirty="0" smtClean="0"/>
              <a:t>Distal bifurcation</a:t>
            </a:r>
            <a:endParaRPr kumimoji="1" lang="ja-JP" altLang="en-US" dirty="0"/>
          </a:p>
        </p:txBody>
      </p:sp>
      <p:sp>
        <p:nvSpPr>
          <p:cNvPr id="6" name="サブタイトル 5"/>
          <p:cNvSpPr>
            <a:spLocks noGrp="1"/>
          </p:cNvSpPr>
          <p:nvPr>
            <p:ph type="subTitle" idx="1"/>
          </p:nvPr>
        </p:nvSpPr>
        <p:spPr/>
        <p:txBody>
          <a:bodyPr/>
          <a:lstStyle/>
          <a:p>
            <a:endParaRPr kumimoji="1" lang="ja-JP" altLang="en-US"/>
          </a:p>
        </p:txBody>
      </p:sp>
    </p:spTree>
    <p:extLst>
      <p:ext uri="{BB962C8B-B14F-4D97-AF65-F5344CB8AC3E}">
        <p14:creationId xmlns:p14="http://schemas.microsoft.com/office/powerpoint/2010/main" val="9522562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27384"/>
            <a:ext cx="8760534" cy="65434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正方形/長方形 3"/>
          <p:cNvSpPr/>
          <p:nvPr/>
        </p:nvSpPr>
        <p:spPr>
          <a:xfrm>
            <a:off x="1763688" y="6516052"/>
            <a:ext cx="7344816" cy="338554"/>
          </a:xfrm>
          <a:prstGeom prst="rect">
            <a:avLst/>
          </a:prstGeom>
          <a:solidFill>
            <a:schemeClr val="bg1"/>
          </a:solidFill>
        </p:spPr>
        <p:txBody>
          <a:bodyPr wrap="square">
            <a:spAutoFit/>
          </a:bodyPr>
          <a:lstStyle/>
          <a:p>
            <a:pPr algn="r"/>
            <a:r>
              <a:rPr lang="en-US" altLang="ja-JP" sz="1600" dirty="0">
                <a:solidFill>
                  <a:prstClr val="black"/>
                </a:solidFill>
                <a:latin typeface="Comic Sans MS"/>
                <a:ea typeface="HG丸ｺﾞｼｯｸM-PRO"/>
              </a:rPr>
              <a:t>JH Hahn, HC </a:t>
            </a:r>
            <a:r>
              <a:rPr lang="en-US" altLang="ja-JP" sz="1600" dirty="0" err="1">
                <a:solidFill>
                  <a:prstClr val="black"/>
                </a:solidFill>
                <a:latin typeface="Comic Sans MS"/>
                <a:ea typeface="HG丸ｺﾞｼｯｸM-PRO"/>
              </a:rPr>
              <a:t>Gwon:J</a:t>
            </a:r>
            <a:r>
              <a:rPr lang="en-US" altLang="ja-JP" sz="1600" dirty="0">
                <a:solidFill>
                  <a:prstClr val="black"/>
                </a:solidFill>
                <a:latin typeface="Comic Sans MS"/>
                <a:ea typeface="HG丸ｺﾞｼｯｸM-PRO"/>
              </a:rPr>
              <a:t> Am </a:t>
            </a:r>
            <a:r>
              <a:rPr lang="en-US" altLang="ja-JP" sz="1600" dirty="0" err="1">
                <a:solidFill>
                  <a:prstClr val="black"/>
                </a:solidFill>
                <a:latin typeface="Comic Sans MS"/>
                <a:ea typeface="HG丸ｺﾞｼｯｸM-PRO"/>
              </a:rPr>
              <a:t>Coll</a:t>
            </a:r>
            <a:r>
              <a:rPr lang="en-US" altLang="ja-JP" sz="1600" dirty="0">
                <a:solidFill>
                  <a:prstClr val="black"/>
                </a:solidFill>
                <a:latin typeface="Comic Sans MS"/>
                <a:ea typeface="HG丸ｺﾞｼｯｸM-PRO"/>
              </a:rPr>
              <a:t> </a:t>
            </a:r>
            <a:r>
              <a:rPr lang="en-US" altLang="ja-JP" sz="1600" dirty="0" err="1">
                <a:solidFill>
                  <a:prstClr val="black"/>
                </a:solidFill>
                <a:latin typeface="Comic Sans MS"/>
                <a:ea typeface="HG丸ｺﾞｼｯｸM-PRO"/>
              </a:rPr>
              <a:t>Cardiol</a:t>
            </a:r>
            <a:r>
              <a:rPr lang="en-US" altLang="ja-JP" sz="1600" dirty="0">
                <a:solidFill>
                  <a:prstClr val="black"/>
                </a:solidFill>
                <a:latin typeface="Comic Sans MS"/>
                <a:ea typeface="HG丸ｺﾞｼｯｸM-PRO"/>
              </a:rPr>
              <a:t>. 2013;62(18):1654-1659</a:t>
            </a:r>
          </a:p>
        </p:txBody>
      </p:sp>
      <p:sp>
        <p:nvSpPr>
          <p:cNvPr id="5" name="正方形/長方形 4"/>
          <p:cNvSpPr/>
          <p:nvPr/>
        </p:nvSpPr>
        <p:spPr>
          <a:xfrm>
            <a:off x="179512" y="2420888"/>
            <a:ext cx="8712968" cy="1200329"/>
          </a:xfrm>
          <a:prstGeom prst="rect">
            <a:avLst/>
          </a:prstGeom>
          <a:solidFill>
            <a:schemeClr val="bg1"/>
          </a:solidFill>
        </p:spPr>
        <p:txBody>
          <a:bodyPr wrap="square">
            <a:spAutoFit/>
          </a:bodyPr>
          <a:lstStyle/>
          <a:p>
            <a:pPr algn="ctr"/>
            <a:r>
              <a:rPr lang="en-US" altLang="ja-JP" sz="3600" dirty="0">
                <a:solidFill>
                  <a:srgbClr val="FF0000"/>
                </a:solidFill>
                <a:effectLst>
                  <a:outerShdw blurRad="50800" dist="38100" dir="2700000" algn="tl" rotWithShape="0">
                    <a:srgbClr val="000000">
                      <a:alpha val="43000"/>
                    </a:srgbClr>
                  </a:outerShdw>
                </a:effectLst>
                <a:latin typeface="Comic Sans MS"/>
                <a:ea typeface="HG丸ｺﾞｼｯｸM-PRO"/>
              </a:rPr>
              <a:t>I am not recommending FKBD to all bifurcation cases.</a:t>
            </a:r>
            <a:endParaRPr lang="ja-JP" altLang="ja-JP" sz="3600" dirty="0">
              <a:solidFill>
                <a:srgbClr val="FF0000"/>
              </a:solidFill>
              <a:effectLst>
                <a:outerShdw blurRad="50800" dist="38100" dir="2700000" algn="tl" rotWithShape="0">
                  <a:srgbClr val="000000">
                    <a:alpha val="43000"/>
                  </a:srgbClr>
                </a:outerShdw>
              </a:effectLst>
              <a:latin typeface="Comic Sans MS"/>
              <a:ea typeface="HG丸ｺﾞｼｯｸM-PRO"/>
            </a:endParaRPr>
          </a:p>
        </p:txBody>
      </p:sp>
    </p:spTree>
    <p:extLst>
      <p:ext uri="{BB962C8B-B14F-4D97-AF65-F5344CB8AC3E}">
        <p14:creationId xmlns:p14="http://schemas.microsoft.com/office/powerpoint/2010/main" val="1943046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4294967295"/>
          </p:nvPr>
        </p:nvSpPr>
        <p:spPr>
          <a:xfrm>
            <a:off x="107504" y="1484784"/>
            <a:ext cx="8856663" cy="3744416"/>
          </a:xfrm>
        </p:spPr>
        <p:txBody>
          <a:bodyPr>
            <a:normAutofit/>
          </a:bodyPr>
          <a:lstStyle/>
          <a:p>
            <a:pPr marL="0" indent="0" algn="ctr">
              <a:lnSpc>
                <a:spcPct val="120000"/>
              </a:lnSpc>
              <a:buNone/>
            </a:pPr>
            <a:r>
              <a:rPr lang="en-US" altLang="ja-JP" dirty="0" smtClean="0">
                <a:latin typeface="+mn-lt"/>
              </a:rPr>
              <a:t>But</a:t>
            </a:r>
            <a:r>
              <a:rPr lang="en-US" altLang="ja-JP" dirty="0">
                <a:latin typeface="+mn-lt"/>
              </a:rPr>
              <a:t>, the importance of SB </a:t>
            </a:r>
            <a:r>
              <a:rPr lang="en-US" altLang="ja-JP" dirty="0" smtClean="0">
                <a:latin typeface="+mn-lt"/>
              </a:rPr>
              <a:t>is</a:t>
            </a:r>
            <a:r>
              <a:rPr lang="en-US" altLang="ja-JP" dirty="0">
                <a:latin typeface="+mn-lt"/>
              </a:rPr>
              <a:t> </a:t>
            </a:r>
            <a:r>
              <a:rPr lang="en-US" altLang="ja-JP" dirty="0" smtClean="0">
                <a:latin typeface="+mn-lt"/>
              </a:rPr>
              <a:t>undeniable</a:t>
            </a:r>
            <a:r>
              <a:rPr lang="en-US" altLang="ja-JP" dirty="0">
                <a:latin typeface="+mn-lt"/>
              </a:rPr>
              <a:t>, thus, performing </a:t>
            </a:r>
            <a:r>
              <a:rPr lang="en-US" altLang="ja-JP" dirty="0" smtClean="0">
                <a:latin typeface="+mn-lt"/>
              </a:rPr>
              <a:t>additional </a:t>
            </a:r>
            <a:r>
              <a:rPr lang="en-US" altLang="ja-JP" dirty="0">
                <a:latin typeface="+mn-lt"/>
              </a:rPr>
              <a:t>techniques is necessary to secure SB depending on  the </a:t>
            </a:r>
            <a:r>
              <a:rPr lang="en-US" altLang="ja-JP" dirty="0" smtClean="0">
                <a:latin typeface="+mn-lt"/>
              </a:rPr>
              <a:t>vessel dominant region, </a:t>
            </a:r>
            <a:r>
              <a:rPr lang="en-US" altLang="ja-JP" dirty="0">
                <a:latin typeface="+mn-lt"/>
              </a:rPr>
              <a:t>blood flow rate after </a:t>
            </a:r>
            <a:r>
              <a:rPr lang="en-US" altLang="ja-JP" dirty="0" smtClean="0">
                <a:latin typeface="+mn-lt"/>
              </a:rPr>
              <a:t>treatment</a:t>
            </a:r>
            <a:r>
              <a:rPr lang="en-US" altLang="ja-JP" dirty="0">
                <a:latin typeface="+mn-lt"/>
              </a:rPr>
              <a:t> </a:t>
            </a:r>
            <a:r>
              <a:rPr lang="en-US" altLang="ja-JP" dirty="0" smtClean="0">
                <a:latin typeface="+mn-lt"/>
              </a:rPr>
              <a:t>and symptom.</a:t>
            </a:r>
            <a:endParaRPr lang="ja-JP" altLang="ja-JP" dirty="0">
              <a:latin typeface="+mn-lt"/>
            </a:endParaRPr>
          </a:p>
        </p:txBody>
      </p:sp>
    </p:spTree>
    <p:extLst>
      <p:ext uri="{BB962C8B-B14F-4D97-AF65-F5344CB8AC3E}">
        <p14:creationId xmlns:p14="http://schemas.microsoft.com/office/powerpoint/2010/main" val="12824443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78904" y="-27384"/>
            <a:ext cx="8229600" cy="1143000"/>
          </a:xfrm>
        </p:spPr>
        <p:txBody>
          <a:bodyPr>
            <a:normAutofit/>
          </a:bodyPr>
          <a:lstStyle/>
          <a:p>
            <a:pPr algn="r"/>
            <a:r>
              <a:rPr kumimoji="1" lang="en-US" altLang="ja-JP" dirty="0" smtClean="0"/>
              <a:t>Case:</a:t>
            </a:r>
            <a:r>
              <a:rPr lang="ja-JP" altLang="en-US" dirty="0"/>
              <a:t> </a:t>
            </a:r>
            <a:r>
              <a:rPr lang="en-US" altLang="ja-JP" dirty="0" smtClean="0"/>
              <a:t>LAD bifurcation</a:t>
            </a:r>
            <a:endParaRPr kumimoji="1" lang="ja-JP" altLang="en-US" dirty="0"/>
          </a:p>
        </p:txBody>
      </p:sp>
      <p:pic>
        <p:nvPicPr>
          <p:cNvPr id="4" name="Integrity bifurcation pre.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4"/>
          <a:srcRect l="13005" r="13018"/>
          <a:stretch/>
        </p:blipFill>
        <p:spPr>
          <a:xfrm>
            <a:off x="35494" y="836695"/>
            <a:ext cx="5881389" cy="5962721"/>
          </a:xfrm>
        </p:spPr>
      </p:pic>
    </p:spTree>
    <p:extLst>
      <p:ext uri="{BB962C8B-B14F-4D97-AF65-F5344CB8AC3E}">
        <p14:creationId xmlns:p14="http://schemas.microsoft.com/office/powerpoint/2010/main" val="39559576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repeatCount="indefinite"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1309" y="0"/>
            <a:ext cx="934182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テキスト ボックス 1"/>
          <p:cNvSpPr txBox="1"/>
          <p:nvPr/>
        </p:nvSpPr>
        <p:spPr>
          <a:xfrm>
            <a:off x="6666937" y="6444044"/>
            <a:ext cx="2369559" cy="369332"/>
          </a:xfrm>
          <a:prstGeom prst="rect">
            <a:avLst/>
          </a:prstGeom>
          <a:noFill/>
        </p:spPr>
        <p:txBody>
          <a:bodyPr wrap="none" rtlCol="0">
            <a:spAutoFit/>
          </a:bodyPr>
          <a:lstStyle/>
          <a:p>
            <a:r>
              <a:rPr lang="en-US" altLang="ja-JP" dirty="0" smtClean="0">
                <a:solidFill>
                  <a:prstClr val="white"/>
                </a:solidFill>
                <a:latin typeface="Comic Sans MS"/>
                <a:ea typeface="HG丸ｺﾞｼｯｸM-PRO"/>
              </a:rPr>
              <a:t>YH Kim TCTAP 2014</a:t>
            </a:r>
            <a:endParaRPr lang="ja-JP" altLang="en-US" dirty="0">
              <a:solidFill>
                <a:prstClr val="white"/>
              </a:solidFill>
              <a:latin typeface="Comic Sans MS"/>
              <a:ea typeface="HG丸ｺﾞｼｯｸM-PRO"/>
            </a:endParaRPr>
          </a:p>
        </p:txBody>
      </p:sp>
      <p:sp>
        <p:nvSpPr>
          <p:cNvPr id="3" name="円/楕円 2"/>
          <p:cNvSpPr/>
          <p:nvPr/>
        </p:nvSpPr>
        <p:spPr>
          <a:xfrm>
            <a:off x="179512" y="764704"/>
            <a:ext cx="1872208" cy="136815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omic Sans MS"/>
              <a:ea typeface="HG丸ｺﾞｼｯｸM-PRO"/>
            </a:endParaRPr>
          </a:p>
        </p:txBody>
      </p:sp>
    </p:spTree>
    <p:extLst>
      <p:ext uri="{BB962C8B-B14F-4D97-AF65-F5344CB8AC3E}">
        <p14:creationId xmlns:p14="http://schemas.microsoft.com/office/powerpoint/2010/main" val="2568891018"/>
      </p:ext>
    </p:extLst>
  </p:cSld>
  <p:clrMapOvr>
    <a:masterClrMapping/>
  </p:clrMapOvr>
  <p:transition xmlns:p14="http://schemas.microsoft.com/office/powerpoint/2010/main">
    <p:wip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 y="-15656"/>
            <a:ext cx="9180512" cy="6889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テキスト ボックス 2"/>
          <p:cNvSpPr txBox="1"/>
          <p:nvPr/>
        </p:nvSpPr>
        <p:spPr>
          <a:xfrm>
            <a:off x="6666937" y="6444044"/>
            <a:ext cx="2369559" cy="369332"/>
          </a:xfrm>
          <a:prstGeom prst="rect">
            <a:avLst/>
          </a:prstGeom>
          <a:noFill/>
        </p:spPr>
        <p:txBody>
          <a:bodyPr wrap="none" rtlCol="0">
            <a:spAutoFit/>
          </a:bodyPr>
          <a:lstStyle/>
          <a:p>
            <a:r>
              <a:rPr lang="en-US" altLang="ja-JP" dirty="0" smtClean="0">
                <a:solidFill>
                  <a:prstClr val="white"/>
                </a:solidFill>
                <a:latin typeface="Comic Sans MS"/>
                <a:ea typeface="HG丸ｺﾞｼｯｸM-PRO"/>
              </a:rPr>
              <a:t>YH Kim TCTAP 2014</a:t>
            </a:r>
            <a:endParaRPr lang="ja-JP" altLang="en-US" dirty="0">
              <a:solidFill>
                <a:prstClr val="white"/>
              </a:solidFill>
              <a:latin typeface="Comic Sans MS"/>
              <a:ea typeface="HG丸ｺﾞｼｯｸM-PRO"/>
            </a:endParaRPr>
          </a:p>
        </p:txBody>
      </p:sp>
      <p:sp>
        <p:nvSpPr>
          <p:cNvPr id="5" name="円/楕円 4"/>
          <p:cNvSpPr/>
          <p:nvPr/>
        </p:nvSpPr>
        <p:spPr>
          <a:xfrm>
            <a:off x="1115616" y="3717032"/>
            <a:ext cx="1512168" cy="1368152"/>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omic Sans MS"/>
              <a:ea typeface="HG丸ｺﾞｼｯｸM-PRO"/>
            </a:endParaRPr>
          </a:p>
        </p:txBody>
      </p:sp>
      <p:grpSp>
        <p:nvGrpSpPr>
          <p:cNvPr id="2" name="グループ化 1"/>
          <p:cNvGrpSpPr/>
          <p:nvPr/>
        </p:nvGrpSpPr>
        <p:grpSpPr>
          <a:xfrm>
            <a:off x="251520" y="1196752"/>
            <a:ext cx="1872208" cy="4752528"/>
            <a:chOff x="251520" y="1196752"/>
            <a:chExt cx="1872208" cy="4752528"/>
          </a:xfrm>
        </p:grpSpPr>
        <p:sp>
          <p:nvSpPr>
            <p:cNvPr id="4" name="円/楕円 3"/>
            <p:cNvSpPr/>
            <p:nvPr/>
          </p:nvSpPr>
          <p:spPr>
            <a:xfrm>
              <a:off x="251520" y="1196752"/>
              <a:ext cx="1872208" cy="136815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omic Sans MS"/>
                <a:ea typeface="HG丸ｺﾞｼｯｸM-PRO"/>
              </a:endParaRPr>
            </a:p>
          </p:txBody>
        </p:sp>
        <p:sp>
          <p:nvSpPr>
            <p:cNvPr id="6" name="円/楕円 5"/>
            <p:cNvSpPr/>
            <p:nvPr/>
          </p:nvSpPr>
          <p:spPr>
            <a:xfrm>
              <a:off x="539552" y="4581128"/>
              <a:ext cx="1224136" cy="136815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omic Sans MS"/>
                <a:ea typeface="HG丸ｺﾞｼｯｸM-PRO"/>
              </a:endParaRPr>
            </a:p>
          </p:txBody>
        </p:sp>
      </p:grpSp>
    </p:spTree>
    <p:extLst>
      <p:ext uri="{BB962C8B-B14F-4D97-AF65-F5344CB8AC3E}">
        <p14:creationId xmlns:p14="http://schemas.microsoft.com/office/powerpoint/2010/main" val="150196111"/>
      </p:ext>
    </p:extLst>
  </p:cSld>
  <p:clrMapOvr>
    <a:masterClrMapping/>
  </p:clrMapOvr>
  <p:transition xmlns:p14="http://schemas.microsoft.com/office/powerpoint/2010/main">
    <p:wip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Routine FKBD ?</a:t>
            </a:r>
            <a:endParaRPr kumimoji="1" lang="ja-JP" altLang="en-US" dirty="0"/>
          </a:p>
        </p:txBody>
      </p:sp>
      <p:sp>
        <p:nvSpPr>
          <p:cNvPr id="3" name="コンテンツ プレースホルダー 2"/>
          <p:cNvSpPr>
            <a:spLocks noGrp="1"/>
          </p:cNvSpPr>
          <p:nvPr>
            <p:ph idx="1"/>
          </p:nvPr>
        </p:nvSpPr>
        <p:spPr/>
        <p:txBody>
          <a:bodyPr>
            <a:normAutofit fontScale="92500" lnSpcReduction="10000"/>
          </a:bodyPr>
          <a:lstStyle/>
          <a:p>
            <a:r>
              <a:rPr lang="en-US" altLang="ja-JP" dirty="0">
                <a:latin typeface="+mn-lt"/>
              </a:rPr>
              <a:t>Now days, the simultaneous pressure inflation using NC type-proper-size-balloon for main and side vessel as FKBD is recommended and being common practice.</a:t>
            </a:r>
            <a:endParaRPr lang="ja-JP" altLang="ja-JP" dirty="0">
              <a:latin typeface="+mn-lt"/>
            </a:endParaRPr>
          </a:p>
          <a:p>
            <a:endParaRPr lang="ja-JP" altLang="ja-JP" dirty="0">
              <a:latin typeface="+mn-lt"/>
            </a:endParaRPr>
          </a:p>
          <a:p>
            <a:r>
              <a:rPr lang="en-US" altLang="ja-JP" dirty="0">
                <a:latin typeface="+mn-lt"/>
              </a:rPr>
              <a:t>But, is this truly an appropriate choice?</a:t>
            </a:r>
            <a:endParaRPr lang="ja-JP" altLang="ja-JP" dirty="0">
              <a:latin typeface="+mn-lt"/>
            </a:endParaRPr>
          </a:p>
          <a:p>
            <a:endParaRPr lang="ja-JP" altLang="ja-JP" dirty="0">
              <a:latin typeface="+mn-lt"/>
            </a:endParaRPr>
          </a:p>
          <a:p>
            <a:r>
              <a:rPr lang="en-US" altLang="ja-JP" dirty="0">
                <a:latin typeface="+mn-lt"/>
              </a:rPr>
              <a:t>Nobody knows what we believe now is truly a perfect treatment. </a:t>
            </a:r>
            <a:endParaRPr lang="ja-JP" altLang="ja-JP" dirty="0">
              <a:latin typeface="+mn-lt"/>
            </a:endParaRPr>
          </a:p>
          <a:p>
            <a:endParaRPr kumimoji="1" lang="ja-JP" altLang="en-US" dirty="0">
              <a:latin typeface="+mn-lt"/>
            </a:endParaRPr>
          </a:p>
        </p:txBody>
      </p:sp>
    </p:spTree>
    <p:extLst>
      <p:ext uri="{BB962C8B-B14F-4D97-AF65-F5344CB8AC3E}">
        <p14:creationId xmlns:p14="http://schemas.microsoft.com/office/powerpoint/2010/main" val="2586407225"/>
      </p:ext>
    </p:extLst>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457200" y="188640"/>
            <a:ext cx="8229600" cy="634082"/>
          </a:xfrm>
        </p:spPr>
        <p:txBody>
          <a:bodyPr>
            <a:normAutofit fontScale="90000"/>
          </a:bodyPr>
          <a:lstStyle/>
          <a:p>
            <a:r>
              <a:rPr kumimoji="1" lang="en-US" altLang="ja-JP" dirty="0" smtClean="0"/>
              <a:t>After Integrity implantation</a:t>
            </a:r>
            <a:endParaRPr kumimoji="1" lang="ja-JP" altLang="en-US" dirty="0"/>
          </a:p>
        </p:txBody>
      </p:sp>
      <p:pic>
        <p:nvPicPr>
          <p:cNvPr id="7" name="Integrity bifurcation after stent.wmv">
            <a:hlinkClick r:id="" action="ppaction://media"/>
          </p:cNvPr>
          <p:cNvPicPr>
            <a:picLocks noGrp="1" noChangeAspect="1"/>
          </p:cNvPicPr>
          <p:nvPr>
            <p:ph sz="half" idx="1"/>
            <a:videoFile r:link="rId2"/>
            <p:extLst>
              <p:ext uri="{DAA4B4D4-6D71-4841-9C94-3DE7FCFB9230}">
                <p14:media xmlns:p14="http://schemas.microsoft.com/office/powerpoint/2010/main" r:embed="rId1"/>
              </p:ext>
            </p:extLst>
          </p:nvPr>
        </p:nvPicPr>
        <p:blipFill rotWithShape="1">
          <a:blip r:embed="rId6"/>
          <a:srcRect l="12740" r="12385"/>
          <a:stretch/>
        </p:blipFill>
        <p:spPr>
          <a:xfrm>
            <a:off x="58524" y="1772812"/>
            <a:ext cx="4455457" cy="4462895"/>
          </a:xfrm>
        </p:spPr>
      </p:pic>
      <p:pic>
        <p:nvPicPr>
          <p:cNvPr id="8" name="Integrity bifurcation post dilatation.wmv">
            <a:hlinkClick r:id="" action="ppaction://media"/>
          </p:cNvPr>
          <p:cNvPicPr>
            <a:picLocks noGrp="1" noChangeAspect="1"/>
          </p:cNvPicPr>
          <p:nvPr>
            <p:ph sz="half" idx="2"/>
            <a:videoFile r:link="rId4"/>
            <p:extLst>
              <p:ext uri="{DAA4B4D4-6D71-4841-9C94-3DE7FCFB9230}">
                <p14:media xmlns:p14="http://schemas.microsoft.com/office/powerpoint/2010/main" r:embed="rId3"/>
              </p:ext>
            </p:extLst>
          </p:nvPr>
        </p:nvPicPr>
        <p:blipFill rotWithShape="1">
          <a:blip r:embed="rId7"/>
          <a:srcRect l="12370" r="12749"/>
          <a:stretch/>
        </p:blipFill>
        <p:spPr>
          <a:xfrm>
            <a:off x="4580681" y="1772812"/>
            <a:ext cx="4455815" cy="4462895"/>
          </a:xfrm>
        </p:spPr>
      </p:pic>
      <p:sp>
        <p:nvSpPr>
          <p:cNvPr id="2" name="テキスト ボックス 1"/>
          <p:cNvSpPr txBox="1"/>
          <p:nvPr/>
        </p:nvSpPr>
        <p:spPr>
          <a:xfrm>
            <a:off x="5700503" y="1340768"/>
            <a:ext cx="2327881" cy="400110"/>
          </a:xfrm>
          <a:prstGeom prst="rect">
            <a:avLst/>
          </a:prstGeom>
          <a:noFill/>
        </p:spPr>
        <p:txBody>
          <a:bodyPr wrap="none" rtlCol="0">
            <a:spAutoFit/>
          </a:bodyPr>
          <a:lstStyle/>
          <a:p>
            <a:r>
              <a:rPr lang="en-US" altLang="ja-JP" sz="2000" dirty="0" smtClean="0">
                <a:solidFill>
                  <a:srgbClr val="FF0000"/>
                </a:solidFill>
                <a:effectLst>
                  <a:outerShdw blurRad="38100" dist="38100" dir="2700000" algn="tl">
                    <a:srgbClr val="000000">
                      <a:alpha val="43137"/>
                    </a:srgbClr>
                  </a:outerShdw>
                </a:effectLst>
                <a:latin typeface="Comic Sans MS"/>
                <a:ea typeface="HG丸ｺﾞｼｯｸM-PRO"/>
              </a:rPr>
              <a:t>N/C 3.0mm 16atm</a:t>
            </a:r>
            <a:endParaRPr lang="ja-JP" altLang="en-US" sz="2000" dirty="0">
              <a:solidFill>
                <a:srgbClr val="FF0000"/>
              </a:solidFill>
              <a:effectLst>
                <a:outerShdw blurRad="38100" dist="38100" dir="2700000" algn="tl">
                  <a:srgbClr val="000000">
                    <a:alpha val="43137"/>
                  </a:srgbClr>
                </a:outerShdw>
              </a:effectLst>
              <a:latin typeface="Comic Sans MS"/>
              <a:ea typeface="HG丸ｺﾞｼｯｸM-PRO"/>
            </a:endParaRPr>
          </a:p>
        </p:txBody>
      </p:sp>
      <p:sp>
        <p:nvSpPr>
          <p:cNvPr id="3" name="テキスト ボックス 2"/>
          <p:cNvSpPr txBox="1"/>
          <p:nvPr/>
        </p:nvSpPr>
        <p:spPr>
          <a:xfrm>
            <a:off x="179512" y="1340768"/>
            <a:ext cx="4110421" cy="400110"/>
          </a:xfrm>
          <a:prstGeom prst="rect">
            <a:avLst/>
          </a:prstGeom>
          <a:noFill/>
        </p:spPr>
        <p:txBody>
          <a:bodyPr wrap="none" rtlCol="0">
            <a:spAutoFit/>
          </a:bodyPr>
          <a:lstStyle/>
          <a:p>
            <a:r>
              <a:rPr lang="en-US" altLang="ja-JP" sz="2000" dirty="0">
                <a:solidFill>
                  <a:srgbClr val="FF0000"/>
                </a:solidFill>
                <a:effectLst>
                  <a:outerShdw blurRad="38100" dist="38100" dir="2700000" algn="tl">
                    <a:srgbClr val="000000">
                      <a:alpha val="43137"/>
                    </a:srgbClr>
                  </a:outerShdw>
                </a:effectLst>
                <a:latin typeface="Comic Sans MS"/>
                <a:ea typeface="HG丸ｺﾞｼｯｸM-PRO"/>
              </a:rPr>
              <a:t>Resolute 3.0mm: 3times inflation</a:t>
            </a:r>
            <a:endParaRPr lang="ja-JP" altLang="en-US" sz="2000" dirty="0">
              <a:solidFill>
                <a:srgbClr val="FF0000"/>
              </a:solidFill>
              <a:effectLst>
                <a:outerShdw blurRad="38100" dist="38100" dir="2700000" algn="tl">
                  <a:srgbClr val="000000">
                    <a:alpha val="43137"/>
                  </a:srgbClr>
                </a:outerShdw>
              </a:effectLst>
              <a:latin typeface="Comic Sans MS"/>
              <a:ea typeface="HG丸ｺﾞｼｯｸM-PRO"/>
            </a:endParaRPr>
          </a:p>
        </p:txBody>
      </p:sp>
    </p:spTree>
    <p:extLst>
      <p:ext uri="{BB962C8B-B14F-4D97-AF65-F5344CB8AC3E}">
        <p14:creationId xmlns:p14="http://schemas.microsoft.com/office/powerpoint/2010/main" val="3868259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video>
              <p:cMediaNode vol="80000">
                <p:cTn id="13" repeatCount="indefinite" fill="hold" display="0">
                  <p:stCondLst>
                    <p:cond delay="indefinite"/>
                  </p:stCondLst>
                </p:cTn>
                <p:tgtEl>
                  <p:spTgt spid="8"/>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404664"/>
            <a:ext cx="9144000" cy="950491"/>
          </a:xfrm>
        </p:spPr>
        <p:txBody>
          <a:bodyPr/>
          <a:lstStyle/>
          <a:p>
            <a:pPr algn="ctr"/>
            <a:r>
              <a:rPr lang="en-US" altLang="ja-JP" dirty="0" smtClean="0"/>
              <a:t>From 2003, I started micro CT testing</a:t>
            </a:r>
            <a:endParaRPr kumimoji="1" lang="ja-JP" altLang="en-US" dirty="0"/>
          </a:p>
        </p:txBody>
      </p:sp>
      <p:sp>
        <p:nvSpPr>
          <p:cNvPr id="3" name="コンテンツ プレースホルダー 2"/>
          <p:cNvSpPr>
            <a:spLocks noGrp="1"/>
          </p:cNvSpPr>
          <p:nvPr>
            <p:ph idx="1"/>
          </p:nvPr>
        </p:nvSpPr>
        <p:spPr>
          <a:xfrm>
            <a:off x="107504" y="1196752"/>
            <a:ext cx="5616624" cy="5040560"/>
          </a:xfrm>
        </p:spPr>
        <p:txBody>
          <a:bodyPr/>
          <a:lstStyle/>
          <a:p>
            <a:pPr marL="68263" indent="0">
              <a:lnSpc>
                <a:spcPct val="150000"/>
              </a:lnSpc>
              <a:spcBef>
                <a:spcPts val="1200"/>
              </a:spcBef>
              <a:spcAft>
                <a:spcPts val="1200"/>
              </a:spcAft>
              <a:buNone/>
            </a:pPr>
            <a:r>
              <a:rPr lang="en-US" altLang="ja-JP" sz="3600" dirty="0">
                <a:effectLst>
                  <a:outerShdw blurRad="38100" dist="38100" dir="2700000" algn="tl">
                    <a:srgbClr val="000000">
                      <a:alpha val="43137"/>
                    </a:srgbClr>
                  </a:outerShdw>
                </a:effectLst>
              </a:rPr>
              <a:t>My first intention of </a:t>
            </a:r>
            <a:r>
              <a:rPr lang="en-US" altLang="ja-JP" sz="3600" dirty="0" smtClean="0">
                <a:effectLst>
                  <a:outerShdw blurRad="38100" dist="38100" dir="2700000" algn="tl">
                    <a:srgbClr val="000000">
                      <a:alpha val="43137"/>
                    </a:srgbClr>
                  </a:outerShdw>
                </a:effectLst>
              </a:rPr>
              <a:t>Bench tests were </a:t>
            </a:r>
            <a:r>
              <a:rPr lang="en-US" altLang="ja-JP" sz="3600" dirty="0">
                <a:effectLst>
                  <a:outerShdw blurRad="38100" dist="38100" dir="2700000" algn="tl">
                    <a:srgbClr val="000000">
                      <a:alpha val="43137"/>
                    </a:srgbClr>
                  </a:outerShdw>
                </a:effectLst>
              </a:rPr>
              <a:t>to investigate and list up such </a:t>
            </a:r>
            <a:r>
              <a:rPr lang="en-US" altLang="ja-JP" sz="3600" dirty="0" smtClean="0">
                <a:effectLst>
                  <a:outerShdw blurRad="38100" dist="38100" dir="2700000" algn="tl">
                    <a:srgbClr val="000000">
                      <a:alpha val="43137"/>
                    </a:srgbClr>
                  </a:outerShdw>
                </a:effectLst>
              </a:rPr>
              <a:t>limitations </a:t>
            </a:r>
            <a:r>
              <a:rPr lang="en-US" altLang="ja-JP" sz="3600" dirty="0">
                <a:effectLst>
                  <a:outerShdw blurRad="38100" dist="38100" dir="2700000" algn="tl">
                    <a:srgbClr val="000000">
                      <a:alpha val="43137"/>
                    </a:srgbClr>
                  </a:outerShdw>
                </a:effectLst>
              </a:rPr>
              <a:t>of each </a:t>
            </a:r>
            <a:r>
              <a:rPr lang="en-US" altLang="ja-JP" sz="3600" dirty="0" smtClean="0">
                <a:effectLst>
                  <a:outerShdw blurRad="38100" dist="38100" dir="2700000" algn="tl">
                    <a:srgbClr val="000000">
                      <a:alpha val="43137"/>
                    </a:srgbClr>
                  </a:outerShdw>
                </a:effectLst>
              </a:rPr>
              <a:t>stents</a:t>
            </a:r>
            <a:r>
              <a:rPr lang="en-US" altLang="ja-JP" sz="3600" dirty="0">
                <a:effectLst>
                  <a:outerShdw blurRad="38100" dist="38100" dir="2700000" algn="tl">
                    <a:srgbClr val="000000">
                      <a:alpha val="43137"/>
                    </a:srgbClr>
                  </a:outerShdw>
                </a:effectLst>
              </a:rPr>
              <a:t>, or those stent placement techniques.</a:t>
            </a:r>
            <a:endParaRPr kumimoji="1" lang="ja-JP" altLang="en-US" sz="3600" dirty="0">
              <a:effectLst>
                <a:outerShdw blurRad="38100" dist="38100" dir="2700000" algn="tl">
                  <a:srgbClr val="000000">
                    <a:alpha val="43137"/>
                  </a:srgbClr>
                </a:outerShdw>
              </a:effectLst>
            </a:endParaRPr>
          </a:p>
        </p:txBody>
      </p:sp>
      <p:pic>
        <p:nvPicPr>
          <p:cNvPr id="1026" name="Picture 2" descr="I:\IMG_001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5020499" y="2116405"/>
            <a:ext cx="4476902" cy="3357677"/>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p:cNvSpPr txBox="1"/>
          <p:nvPr/>
        </p:nvSpPr>
        <p:spPr>
          <a:xfrm>
            <a:off x="6228184" y="6021288"/>
            <a:ext cx="2860078" cy="338554"/>
          </a:xfrm>
          <a:prstGeom prst="rect">
            <a:avLst/>
          </a:prstGeom>
          <a:noFill/>
        </p:spPr>
        <p:txBody>
          <a:bodyPr wrap="none" rtlCol="0">
            <a:spAutoFit/>
          </a:bodyPr>
          <a:lstStyle/>
          <a:p>
            <a:r>
              <a:rPr lang="en-US" altLang="ja-JP" sz="1600" b="1" dirty="0" smtClean="0">
                <a:solidFill>
                  <a:srgbClr val="FFFF99"/>
                </a:solidFill>
                <a:effectLst>
                  <a:outerShdw blurRad="38100" dist="38100" dir="2700000" algn="tl">
                    <a:srgbClr val="000000">
                      <a:alpha val="43137"/>
                    </a:srgbClr>
                  </a:outerShdw>
                </a:effectLst>
                <a:latin typeface="Comic Sans MS"/>
                <a:ea typeface="HG丸ｺﾞｼｯｸM-PRO"/>
              </a:rPr>
              <a:t>TCT 2005, Washington DC</a:t>
            </a:r>
            <a:endParaRPr lang="ja-JP" altLang="en-US" sz="1600" b="1" dirty="0">
              <a:solidFill>
                <a:srgbClr val="FFFF99"/>
              </a:solidFill>
              <a:effectLst>
                <a:outerShdw blurRad="38100" dist="38100" dir="2700000" algn="tl">
                  <a:srgbClr val="000000">
                    <a:alpha val="43137"/>
                  </a:srgbClr>
                </a:outerShdw>
              </a:effectLst>
              <a:latin typeface="Comic Sans MS"/>
              <a:ea typeface="HG丸ｺﾞｼｯｸM-PRO"/>
            </a:endParaRPr>
          </a:p>
        </p:txBody>
      </p:sp>
    </p:spTree>
    <p:extLst>
      <p:ext uri="{BB962C8B-B14F-4D97-AF65-F5344CB8AC3E}">
        <p14:creationId xmlns:p14="http://schemas.microsoft.com/office/powerpoint/2010/main" val="346070955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012160" y="-27384"/>
            <a:ext cx="3384376" cy="2146250"/>
          </a:xfrm>
        </p:spPr>
        <p:txBody>
          <a:bodyPr>
            <a:normAutofit/>
          </a:bodyPr>
          <a:lstStyle/>
          <a:p>
            <a:r>
              <a:rPr kumimoji="1" lang="en-US" altLang="ja-JP" dirty="0" smtClean="0"/>
              <a:t>After post dilatation</a:t>
            </a:r>
            <a:endParaRPr kumimoji="1" lang="ja-JP" altLang="en-US" dirty="0"/>
          </a:p>
        </p:txBody>
      </p:sp>
      <p:pic>
        <p:nvPicPr>
          <p:cNvPr id="4" name="Integrity bifurcation after post dilatation.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4"/>
          <a:srcRect l="13005" r="13018"/>
          <a:stretch/>
        </p:blipFill>
        <p:spPr>
          <a:xfrm>
            <a:off x="35496" y="404663"/>
            <a:ext cx="6192688" cy="6278325"/>
          </a:xfrm>
        </p:spPr>
      </p:pic>
    </p:spTree>
    <p:extLst>
      <p:ext uri="{BB962C8B-B14F-4D97-AF65-F5344CB8AC3E}">
        <p14:creationId xmlns:p14="http://schemas.microsoft.com/office/powerpoint/2010/main" val="42453754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childTnLst>
            <p:video>
              <p:cMediaNode vol="80000">
                <p:cTn id="2" repeatCount="indefinite" fill="hold" display="0">
                  <p:stCondLst>
                    <p:cond delay="indefinite"/>
                  </p:stCondLst>
                </p:cTn>
                <p:tgtEl>
                  <p:spTgt spid="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577880" y="274638"/>
            <a:ext cx="2386608" cy="1143000"/>
          </a:xfrm>
        </p:spPr>
        <p:txBody>
          <a:bodyPr>
            <a:normAutofit fontScale="90000"/>
          </a:bodyPr>
          <a:lstStyle/>
          <a:p>
            <a:pPr algn="l"/>
            <a:r>
              <a:rPr lang="en-US" altLang="ja-JP" sz="4800" dirty="0"/>
              <a:t>Kissing </a:t>
            </a:r>
            <a:r>
              <a:rPr lang="en-US" altLang="ja-JP" sz="4800" dirty="0" smtClean="0"/>
              <a:t>inflation</a:t>
            </a:r>
            <a:endParaRPr kumimoji="1" lang="ja-JP" altLang="en-US" sz="4800" dirty="0"/>
          </a:p>
        </p:txBody>
      </p:sp>
      <p:pic>
        <p:nvPicPr>
          <p:cNvPr id="4" name="Integrity bifurcation KBT.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4"/>
          <a:srcRect l="13005" r="13018"/>
          <a:stretch/>
        </p:blipFill>
        <p:spPr>
          <a:xfrm>
            <a:off x="35493" y="332652"/>
            <a:ext cx="6350457" cy="6438275"/>
          </a:xfrm>
        </p:spPr>
      </p:pic>
      <p:sp>
        <p:nvSpPr>
          <p:cNvPr id="3" name="テキスト ボックス 2"/>
          <p:cNvSpPr txBox="1"/>
          <p:nvPr/>
        </p:nvSpPr>
        <p:spPr>
          <a:xfrm>
            <a:off x="6372200" y="2060848"/>
            <a:ext cx="2818400" cy="1200329"/>
          </a:xfrm>
          <a:prstGeom prst="rect">
            <a:avLst/>
          </a:prstGeom>
          <a:noFill/>
        </p:spPr>
        <p:txBody>
          <a:bodyPr wrap="none" rtlCol="0">
            <a:spAutoFit/>
          </a:bodyPr>
          <a:lstStyle/>
          <a:p>
            <a:r>
              <a:rPr lang="en-US" altLang="ja-JP" sz="2400" dirty="0" smtClean="0">
                <a:solidFill>
                  <a:srgbClr val="FF0000"/>
                </a:solidFill>
                <a:effectLst>
                  <a:outerShdw blurRad="38100" dist="38100" dir="2700000" algn="tl">
                    <a:srgbClr val="000000">
                      <a:alpha val="43137"/>
                    </a:srgbClr>
                  </a:outerShdw>
                </a:effectLst>
                <a:latin typeface="Comic Sans MS"/>
                <a:ea typeface="HG丸ｺﾞｼｯｸM-PRO"/>
              </a:rPr>
              <a:t>MV: 3.0mm  14atm</a:t>
            </a:r>
          </a:p>
          <a:p>
            <a:endParaRPr lang="en-US" altLang="ja-JP" sz="2400" dirty="0">
              <a:solidFill>
                <a:srgbClr val="FF0000"/>
              </a:solidFill>
              <a:effectLst>
                <a:outerShdw blurRad="38100" dist="38100" dir="2700000" algn="tl">
                  <a:srgbClr val="000000">
                    <a:alpha val="43137"/>
                  </a:srgbClr>
                </a:outerShdw>
              </a:effectLst>
              <a:latin typeface="Comic Sans MS"/>
              <a:ea typeface="HG丸ｺﾞｼｯｸM-PRO"/>
            </a:endParaRPr>
          </a:p>
          <a:p>
            <a:r>
              <a:rPr lang="en-US" altLang="ja-JP" sz="2400" dirty="0" smtClean="0">
                <a:solidFill>
                  <a:srgbClr val="FF0000"/>
                </a:solidFill>
                <a:effectLst>
                  <a:outerShdw blurRad="38100" dist="38100" dir="2700000" algn="tl">
                    <a:srgbClr val="000000">
                      <a:alpha val="43137"/>
                    </a:srgbClr>
                  </a:outerShdw>
                </a:effectLst>
                <a:latin typeface="Comic Sans MS"/>
                <a:ea typeface="HG丸ｺﾞｼｯｸM-PRO"/>
              </a:rPr>
              <a:t>SB:</a:t>
            </a:r>
            <a:r>
              <a:rPr lang="ja-JP" altLang="en-US" sz="2400" dirty="0">
                <a:solidFill>
                  <a:srgbClr val="FF0000"/>
                </a:solidFill>
                <a:effectLst>
                  <a:outerShdw blurRad="38100" dist="38100" dir="2700000" algn="tl">
                    <a:srgbClr val="000000">
                      <a:alpha val="43137"/>
                    </a:srgbClr>
                  </a:outerShdw>
                </a:effectLst>
                <a:latin typeface="Comic Sans MS"/>
                <a:ea typeface="HG丸ｺﾞｼｯｸM-PRO"/>
              </a:rPr>
              <a:t> </a:t>
            </a:r>
            <a:r>
              <a:rPr lang="en-US" altLang="ja-JP" sz="2400" dirty="0" smtClean="0">
                <a:solidFill>
                  <a:srgbClr val="FF0000"/>
                </a:solidFill>
                <a:effectLst>
                  <a:outerShdw blurRad="38100" dist="38100" dir="2700000" algn="tl">
                    <a:srgbClr val="000000">
                      <a:alpha val="43137"/>
                    </a:srgbClr>
                  </a:outerShdw>
                </a:effectLst>
                <a:latin typeface="Comic Sans MS"/>
                <a:ea typeface="HG丸ｺﾞｼｯｸM-PRO"/>
              </a:rPr>
              <a:t>2.5mm    3atm</a:t>
            </a:r>
            <a:endParaRPr lang="ja-JP" altLang="en-US" sz="2400" dirty="0">
              <a:solidFill>
                <a:srgbClr val="FF0000"/>
              </a:solidFill>
              <a:effectLst>
                <a:outerShdw blurRad="38100" dist="38100" dir="2700000" algn="tl">
                  <a:srgbClr val="000000">
                    <a:alpha val="43137"/>
                  </a:srgbClr>
                </a:outerShdw>
              </a:effectLst>
              <a:latin typeface="Comic Sans MS"/>
              <a:ea typeface="HG丸ｺﾞｼｯｸM-PRO"/>
            </a:endParaRPr>
          </a:p>
        </p:txBody>
      </p:sp>
    </p:spTree>
    <p:extLst>
      <p:ext uri="{BB962C8B-B14F-4D97-AF65-F5344CB8AC3E}">
        <p14:creationId xmlns:p14="http://schemas.microsoft.com/office/powerpoint/2010/main" val="19719014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457200" y="260648"/>
            <a:ext cx="8229600" cy="1066130"/>
          </a:xfrm>
        </p:spPr>
        <p:txBody>
          <a:bodyPr/>
          <a:lstStyle/>
          <a:p>
            <a:r>
              <a:rPr kumimoji="1" lang="en-US" altLang="ja-JP" dirty="0" smtClean="0"/>
              <a:t>Final CAG</a:t>
            </a:r>
            <a:endParaRPr kumimoji="1" lang="ja-JP" altLang="en-US" dirty="0"/>
          </a:p>
        </p:txBody>
      </p:sp>
      <p:pic>
        <p:nvPicPr>
          <p:cNvPr id="7" name="Integrity bifurcation after post KBT.wmv">
            <a:hlinkClick r:id="" action="ppaction://media"/>
          </p:cNvPr>
          <p:cNvPicPr>
            <a:picLocks noGrp="1" noChangeAspect="1"/>
          </p:cNvPicPr>
          <p:nvPr>
            <p:ph sz="half" idx="1"/>
            <a:videoFile r:link="rId2"/>
            <p:extLst>
              <p:ext uri="{DAA4B4D4-6D71-4841-9C94-3DE7FCFB9230}">
                <p14:media xmlns:p14="http://schemas.microsoft.com/office/powerpoint/2010/main" r:embed="rId1"/>
              </p:ext>
            </p:extLst>
          </p:nvPr>
        </p:nvPicPr>
        <p:blipFill rotWithShape="1">
          <a:blip r:embed="rId6"/>
          <a:srcRect l="12740" r="13277"/>
          <a:stretch/>
        </p:blipFill>
        <p:spPr>
          <a:xfrm>
            <a:off x="35896" y="1315609"/>
            <a:ext cx="4499992" cy="4561663"/>
          </a:xfrm>
        </p:spPr>
      </p:pic>
      <p:pic>
        <p:nvPicPr>
          <p:cNvPr id="8" name="Integrity bifurcation final CAG.wmv">
            <a:hlinkClick r:id="" action="ppaction://media"/>
          </p:cNvPr>
          <p:cNvPicPr>
            <a:picLocks noGrp="1" noChangeAspect="1"/>
          </p:cNvPicPr>
          <p:nvPr>
            <p:ph sz="half" idx="2"/>
            <a:videoFile r:link="rId4"/>
            <p:extLst>
              <p:ext uri="{DAA4B4D4-6D71-4841-9C94-3DE7FCFB9230}">
                <p14:media xmlns:p14="http://schemas.microsoft.com/office/powerpoint/2010/main" r:embed="rId3"/>
              </p:ext>
            </p:extLst>
          </p:nvPr>
        </p:nvPicPr>
        <p:blipFill rotWithShape="1">
          <a:blip r:embed="rId7"/>
          <a:srcRect l="13259" r="12751"/>
          <a:stretch/>
        </p:blipFill>
        <p:spPr>
          <a:xfrm>
            <a:off x="4608512" y="1315609"/>
            <a:ext cx="4499992" cy="4561663"/>
          </a:xfrm>
        </p:spPr>
      </p:pic>
    </p:spTree>
    <p:extLst>
      <p:ext uri="{BB962C8B-B14F-4D97-AF65-F5344CB8AC3E}">
        <p14:creationId xmlns:p14="http://schemas.microsoft.com/office/powerpoint/2010/main" val="6893653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video>
              <p:cMediaNode vol="80000">
                <p:cTn id="13" repeatCount="indefinite" fill="hold" display="0">
                  <p:stCondLst>
                    <p:cond delay="indefinite"/>
                  </p:stCondLst>
                </p:cTn>
                <p:tgtEl>
                  <p:spTgt spid="8"/>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84"/>
            <a:ext cx="8229600" cy="1143000"/>
          </a:xfrm>
        </p:spPr>
        <p:txBody>
          <a:bodyPr/>
          <a:lstStyle/>
          <a:p>
            <a:r>
              <a:rPr kumimoji="1" lang="en-US" altLang="ja-JP" dirty="0" smtClean="0"/>
              <a:t>IVUS</a:t>
            </a:r>
            <a:endParaRPr kumimoji="1" lang="ja-JP" altLang="en-US" dirty="0"/>
          </a:p>
        </p:txBody>
      </p:sp>
      <p:pic>
        <p:nvPicPr>
          <p:cNvPr id="5" name="IVUS Integrityt bifurcation pre KBT.wmv">
            <a:hlinkClick r:id="" action="ppaction://media"/>
          </p:cNvPr>
          <p:cNvPicPr>
            <a:picLocks noGrp="1" noChangeAspect="1"/>
          </p:cNvPicPr>
          <p:nvPr>
            <p:ph sz="half" idx="1"/>
            <a:videoFile r:link="rId2"/>
            <p:extLst>
              <p:ext uri="{DAA4B4D4-6D71-4841-9C94-3DE7FCFB9230}">
                <p14:media xmlns:p14="http://schemas.microsoft.com/office/powerpoint/2010/main" r:embed="rId1"/>
              </p:ext>
            </p:extLst>
          </p:nvPr>
        </p:nvPicPr>
        <p:blipFill rotWithShape="1">
          <a:blip r:embed="rId6"/>
          <a:srcRect l="12740" r="13277"/>
          <a:stretch/>
        </p:blipFill>
        <p:spPr>
          <a:xfrm>
            <a:off x="35496" y="1268760"/>
            <a:ext cx="4474549" cy="4536058"/>
          </a:xfrm>
        </p:spPr>
      </p:pic>
      <p:pic>
        <p:nvPicPr>
          <p:cNvPr id="6" name="IVUS Integrityt bifurcation post KBT.wmv">
            <a:hlinkClick r:id="" action="ppaction://media"/>
          </p:cNvPr>
          <p:cNvPicPr>
            <a:picLocks noGrp="1" noChangeAspect="1"/>
          </p:cNvPicPr>
          <p:nvPr>
            <p:ph sz="half" idx="2"/>
            <a:videoFile r:link="rId4"/>
            <p:extLst>
              <p:ext uri="{DAA4B4D4-6D71-4841-9C94-3DE7FCFB9230}">
                <p14:media xmlns:p14="http://schemas.microsoft.com/office/powerpoint/2010/main" r:embed="rId3"/>
              </p:ext>
            </p:extLst>
          </p:nvPr>
        </p:nvPicPr>
        <p:blipFill rotWithShape="1">
          <a:blip r:embed="rId7"/>
          <a:srcRect l="12370" r="12749"/>
          <a:stretch/>
        </p:blipFill>
        <p:spPr>
          <a:xfrm>
            <a:off x="4549349" y="1268760"/>
            <a:ext cx="4528861" cy="4536058"/>
          </a:xfrm>
        </p:spPr>
      </p:pic>
      <p:sp>
        <p:nvSpPr>
          <p:cNvPr id="3" name="テキスト ボックス 2"/>
          <p:cNvSpPr txBox="1"/>
          <p:nvPr/>
        </p:nvSpPr>
        <p:spPr>
          <a:xfrm>
            <a:off x="1259632" y="692696"/>
            <a:ext cx="1996059" cy="584775"/>
          </a:xfrm>
          <a:prstGeom prst="rect">
            <a:avLst/>
          </a:prstGeom>
          <a:noFill/>
        </p:spPr>
        <p:txBody>
          <a:bodyPr wrap="none" rtlCol="0">
            <a:spAutoFit/>
          </a:bodyPr>
          <a:lstStyle/>
          <a:p>
            <a:r>
              <a:rPr lang="en-US" altLang="ja-JP" sz="3200" dirty="0">
                <a:solidFill>
                  <a:srgbClr val="FF0000"/>
                </a:solidFill>
                <a:effectLst>
                  <a:outerShdw blurRad="38100" dist="38100" dir="2700000" algn="tl">
                    <a:srgbClr val="000000">
                      <a:alpha val="43137"/>
                    </a:srgbClr>
                  </a:outerShdw>
                </a:effectLst>
                <a:latin typeface="Comic Sans MS"/>
                <a:ea typeface="HG丸ｺﾞｼｯｸM-PRO"/>
              </a:rPr>
              <a:t>Pre FKBD</a:t>
            </a:r>
            <a:endParaRPr lang="ja-JP" altLang="en-US" sz="3200" dirty="0">
              <a:solidFill>
                <a:srgbClr val="FF0000"/>
              </a:solidFill>
              <a:effectLst>
                <a:outerShdw blurRad="38100" dist="38100" dir="2700000" algn="tl">
                  <a:srgbClr val="000000">
                    <a:alpha val="43137"/>
                  </a:srgbClr>
                </a:outerShdw>
              </a:effectLst>
              <a:latin typeface="Comic Sans MS"/>
              <a:ea typeface="HG丸ｺﾞｼｯｸM-PRO"/>
            </a:endParaRPr>
          </a:p>
        </p:txBody>
      </p:sp>
      <p:sp>
        <p:nvSpPr>
          <p:cNvPr id="4" name="テキスト ボックス 3"/>
          <p:cNvSpPr txBox="1"/>
          <p:nvPr/>
        </p:nvSpPr>
        <p:spPr>
          <a:xfrm>
            <a:off x="5896744" y="692696"/>
            <a:ext cx="2185214" cy="584775"/>
          </a:xfrm>
          <a:prstGeom prst="rect">
            <a:avLst/>
          </a:prstGeom>
          <a:noFill/>
        </p:spPr>
        <p:txBody>
          <a:bodyPr wrap="none" rtlCol="0">
            <a:spAutoFit/>
          </a:bodyPr>
          <a:lstStyle/>
          <a:p>
            <a:r>
              <a:rPr lang="en-US" altLang="ja-JP" sz="3200" dirty="0" smtClean="0">
                <a:solidFill>
                  <a:srgbClr val="FF0000"/>
                </a:solidFill>
                <a:effectLst>
                  <a:outerShdw blurRad="38100" dist="38100" dir="2700000" algn="tl">
                    <a:srgbClr val="000000">
                      <a:alpha val="43137"/>
                    </a:srgbClr>
                  </a:outerShdw>
                </a:effectLst>
                <a:latin typeface="Comic Sans MS"/>
                <a:ea typeface="HG丸ｺﾞｼｯｸM-PRO"/>
              </a:rPr>
              <a:t>Post FKBD</a:t>
            </a:r>
            <a:endParaRPr lang="ja-JP" altLang="en-US" sz="3200" dirty="0">
              <a:solidFill>
                <a:srgbClr val="FF0000"/>
              </a:solidFill>
              <a:effectLst>
                <a:outerShdw blurRad="38100" dist="38100" dir="2700000" algn="tl">
                  <a:srgbClr val="000000">
                    <a:alpha val="43137"/>
                  </a:srgbClr>
                </a:outerShdw>
              </a:effectLst>
              <a:latin typeface="Comic Sans MS"/>
              <a:ea typeface="HG丸ｺﾞｼｯｸM-PRO"/>
            </a:endParaRPr>
          </a:p>
        </p:txBody>
      </p:sp>
    </p:spTree>
    <p:extLst>
      <p:ext uri="{BB962C8B-B14F-4D97-AF65-F5344CB8AC3E}">
        <p14:creationId xmlns:p14="http://schemas.microsoft.com/office/powerpoint/2010/main" val="20364145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video>
              <p:cMediaNode vol="80000">
                <p:cTn id="13" fill="hold" display="0">
                  <p:stCondLst>
                    <p:cond delay="indefinite"/>
                  </p:stCondLst>
                </p:cTn>
                <p:tgtEl>
                  <p:spTgt spid="6"/>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endParaRPr kumimoji="1" lang="ja-JP" altLang="en-US"/>
          </a:p>
        </p:txBody>
      </p:sp>
      <p:sp>
        <p:nvSpPr>
          <p:cNvPr id="6" name="コンテンツ プレースホルダー 5"/>
          <p:cNvSpPr>
            <a:spLocks noGrp="1"/>
          </p:cNvSpPr>
          <p:nvPr>
            <p:ph idx="1"/>
          </p:nvPr>
        </p:nvSpPr>
        <p:spPr/>
        <p:txBody>
          <a:bodyPr>
            <a:normAutofit/>
          </a:bodyPr>
          <a:lstStyle/>
          <a:p>
            <a:r>
              <a:rPr lang="en-US" altLang="ja-JP" sz="3600" dirty="0">
                <a:latin typeface="+mn-lt"/>
              </a:rPr>
              <a:t>Challenging to this common knowledge, I would like to introduce this new ways of FKBD that occurs less complications. </a:t>
            </a:r>
          </a:p>
          <a:p>
            <a:endParaRPr lang="en-US" altLang="ja-JP" sz="3600" dirty="0" smtClean="0">
              <a:latin typeface="+mn-lt"/>
            </a:endParaRPr>
          </a:p>
          <a:p>
            <a:pPr marL="0" indent="0" algn="ctr">
              <a:buNone/>
            </a:pPr>
            <a:r>
              <a:rPr lang="en-US" altLang="ja-JP" sz="3600" dirty="0" smtClean="0">
                <a:effectLst>
                  <a:outerShdw blurRad="50800" dist="38100" dir="2700000" algn="tl" rotWithShape="0">
                    <a:srgbClr val="000000">
                      <a:alpha val="43000"/>
                    </a:srgbClr>
                  </a:outerShdw>
                </a:effectLst>
                <a:latin typeface="+mn-lt"/>
              </a:rPr>
              <a:t> </a:t>
            </a:r>
            <a:r>
              <a:rPr lang="en-US" altLang="ja-JP" sz="3600" dirty="0">
                <a:solidFill>
                  <a:srgbClr val="FF0000"/>
                </a:solidFill>
                <a:effectLst>
                  <a:outerShdw blurRad="50800" dist="38100" dir="2700000" algn="tl" rotWithShape="0">
                    <a:srgbClr val="000000">
                      <a:alpha val="43000"/>
                    </a:srgbClr>
                  </a:outerShdw>
                </a:effectLst>
                <a:latin typeface="+mn-lt"/>
              </a:rPr>
              <a:t>It is Modified-FKBD</a:t>
            </a:r>
            <a:r>
              <a:rPr lang="en-US" altLang="ja-JP" sz="3600" dirty="0" smtClean="0">
                <a:solidFill>
                  <a:srgbClr val="FF0000"/>
                </a:solidFill>
                <a:effectLst>
                  <a:outerShdw blurRad="50800" dist="38100" dir="2700000" algn="tl" rotWithShape="0">
                    <a:srgbClr val="000000">
                      <a:alpha val="43000"/>
                    </a:srgbClr>
                  </a:outerShdw>
                </a:effectLst>
                <a:latin typeface="+mn-lt"/>
              </a:rPr>
              <a:t>.</a:t>
            </a:r>
            <a:endParaRPr lang="ja-JP" altLang="ja-JP" sz="3600" dirty="0">
              <a:solidFill>
                <a:srgbClr val="FF0000"/>
              </a:solidFill>
              <a:effectLst>
                <a:outerShdw blurRad="50800" dist="38100" dir="2700000" algn="tl" rotWithShape="0">
                  <a:srgbClr val="000000">
                    <a:alpha val="43000"/>
                  </a:srgbClr>
                </a:outerShdw>
              </a:effectLst>
              <a:latin typeface="+mn-lt"/>
            </a:endParaRPr>
          </a:p>
        </p:txBody>
      </p:sp>
    </p:spTree>
    <p:extLst>
      <p:ext uri="{BB962C8B-B14F-4D97-AF65-F5344CB8AC3E}">
        <p14:creationId xmlns:p14="http://schemas.microsoft.com/office/powerpoint/2010/main" val="2990157893"/>
      </p:ext>
    </p:extLst>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251520" y="1769328"/>
            <a:ext cx="8640960" cy="2523768"/>
          </a:xfrm>
          <a:prstGeom prst="rect">
            <a:avLst/>
          </a:prstGeom>
        </p:spPr>
        <p:txBody>
          <a:bodyPr wrap="square">
            <a:spAutoFit/>
          </a:bodyPr>
          <a:lstStyle/>
          <a:p>
            <a:pPr algn="just"/>
            <a:r>
              <a:rPr lang="en-US" altLang="ja-JP" sz="2800" b="1" kern="50" dirty="0">
                <a:solidFill>
                  <a:prstClr val="black"/>
                </a:solidFill>
                <a:latin typeface="Arial"/>
                <a:ea typeface="DejaVu Sans"/>
                <a:cs typeface="Lohit Hindi"/>
              </a:rPr>
              <a:t>Provisional stenting of coronary bifurcations: insights into final kissing balloon </a:t>
            </a:r>
            <a:r>
              <a:rPr lang="en-US" altLang="ja-JP" sz="2800" b="1" kern="50" dirty="0" err="1">
                <a:solidFill>
                  <a:prstClr val="black"/>
                </a:solidFill>
                <a:latin typeface="Arial"/>
                <a:ea typeface="DejaVu Sans"/>
                <a:cs typeface="Lohit Hindi"/>
              </a:rPr>
              <a:t>postdilation</a:t>
            </a:r>
            <a:r>
              <a:rPr lang="en-US" altLang="ja-JP" sz="2800" b="1" kern="50" dirty="0">
                <a:solidFill>
                  <a:prstClr val="black"/>
                </a:solidFill>
                <a:latin typeface="Arial"/>
                <a:ea typeface="DejaVu Sans"/>
                <a:cs typeface="Lohit Hindi"/>
              </a:rPr>
              <a:t> and stent design by computational modeling</a:t>
            </a:r>
            <a:endParaRPr lang="ja-JP" altLang="ja-JP" sz="2000" kern="50" dirty="0">
              <a:solidFill>
                <a:prstClr val="black"/>
              </a:solidFill>
              <a:latin typeface="Times New Roman"/>
              <a:ea typeface="DejaVu Sans"/>
              <a:cs typeface="Lohit Hindi"/>
            </a:endParaRPr>
          </a:p>
          <a:p>
            <a:r>
              <a:rPr lang="en-US" altLang="ja-JP" sz="2000" kern="50" dirty="0">
                <a:solidFill>
                  <a:prstClr val="black"/>
                </a:solidFill>
                <a:latin typeface="Arial"/>
                <a:ea typeface="DejaVu Sans"/>
                <a:cs typeface="Lohit Hindi"/>
              </a:rPr>
              <a:t> </a:t>
            </a:r>
            <a:endParaRPr lang="ja-JP" altLang="ja-JP" sz="2000" kern="50" dirty="0">
              <a:solidFill>
                <a:prstClr val="black"/>
              </a:solidFill>
              <a:latin typeface="Times New Roman"/>
              <a:ea typeface="DejaVu Sans"/>
              <a:cs typeface="Lohit Hindi"/>
            </a:endParaRPr>
          </a:p>
          <a:p>
            <a:r>
              <a:rPr lang="en-GB" altLang="ja-JP" kern="50" dirty="0">
                <a:solidFill>
                  <a:prstClr val="black"/>
                </a:solidFill>
                <a:latin typeface="Arial"/>
                <a:ea typeface="DejaVu Sans"/>
              </a:rPr>
              <a:t>Peter </a:t>
            </a:r>
            <a:r>
              <a:rPr lang="en-GB" altLang="ja-JP" kern="50" dirty="0" err="1">
                <a:solidFill>
                  <a:prstClr val="black"/>
                </a:solidFill>
                <a:latin typeface="Arial"/>
                <a:ea typeface="DejaVu Sans"/>
              </a:rPr>
              <a:t>Mortier</a:t>
            </a:r>
            <a:r>
              <a:rPr lang="en-GB" altLang="ja-JP" kern="50" dirty="0">
                <a:solidFill>
                  <a:prstClr val="black"/>
                </a:solidFill>
                <a:latin typeface="Arial"/>
                <a:ea typeface="DejaVu Sans"/>
              </a:rPr>
              <a:t>, PhD</a:t>
            </a:r>
            <a:r>
              <a:rPr lang="en-GB" altLang="ja-JP" kern="50" baseline="30000" dirty="0">
                <a:solidFill>
                  <a:prstClr val="black"/>
                </a:solidFill>
                <a:latin typeface="Arial"/>
                <a:ea typeface="DejaVu Sans"/>
              </a:rPr>
              <a:t>1,2</a:t>
            </a:r>
            <a:r>
              <a:rPr lang="en-GB" altLang="ja-JP" kern="50" dirty="0">
                <a:solidFill>
                  <a:prstClr val="black"/>
                </a:solidFill>
                <a:latin typeface="Arial"/>
                <a:ea typeface="DejaVu Sans"/>
              </a:rPr>
              <a:t>, Yutaka </a:t>
            </a:r>
            <a:r>
              <a:rPr lang="en-GB" altLang="ja-JP" kern="50" dirty="0" err="1">
                <a:solidFill>
                  <a:prstClr val="black"/>
                </a:solidFill>
                <a:latin typeface="Arial"/>
                <a:ea typeface="DejaVu Sans"/>
              </a:rPr>
              <a:t>Hikichi</a:t>
            </a:r>
            <a:r>
              <a:rPr lang="en-GB" altLang="ja-JP" kern="50" dirty="0">
                <a:solidFill>
                  <a:prstClr val="black"/>
                </a:solidFill>
                <a:latin typeface="Arial"/>
                <a:ea typeface="DejaVu Sans"/>
              </a:rPr>
              <a:t>, MD</a:t>
            </a:r>
            <a:r>
              <a:rPr lang="en-GB" altLang="ja-JP" kern="50" baseline="30000" dirty="0">
                <a:solidFill>
                  <a:prstClr val="black"/>
                </a:solidFill>
                <a:latin typeface="Arial"/>
                <a:ea typeface="DejaVu Sans"/>
              </a:rPr>
              <a:t>3</a:t>
            </a:r>
            <a:r>
              <a:rPr lang="en-GB" altLang="ja-JP" kern="50" dirty="0">
                <a:solidFill>
                  <a:prstClr val="black"/>
                </a:solidFill>
                <a:latin typeface="Arial"/>
                <a:ea typeface="DejaVu Sans"/>
              </a:rPr>
              <a:t>, Nicolas </a:t>
            </a:r>
            <a:r>
              <a:rPr lang="en-GB" altLang="ja-JP" kern="50" dirty="0" err="1">
                <a:solidFill>
                  <a:prstClr val="black"/>
                </a:solidFill>
                <a:latin typeface="Arial"/>
                <a:ea typeface="DejaVu Sans"/>
              </a:rPr>
              <a:t>Foin</a:t>
            </a:r>
            <a:r>
              <a:rPr lang="en-GB" altLang="ja-JP" kern="50" dirty="0">
                <a:solidFill>
                  <a:prstClr val="black"/>
                </a:solidFill>
                <a:latin typeface="Arial"/>
                <a:ea typeface="DejaVu Sans"/>
              </a:rPr>
              <a:t>, PhD</a:t>
            </a:r>
            <a:r>
              <a:rPr lang="en-GB" altLang="ja-JP" kern="50" baseline="30000" dirty="0">
                <a:solidFill>
                  <a:prstClr val="black"/>
                </a:solidFill>
                <a:latin typeface="Arial"/>
                <a:ea typeface="DejaVu Sans"/>
              </a:rPr>
              <a:t>4</a:t>
            </a:r>
            <a:r>
              <a:rPr lang="en-GB" altLang="ja-JP" kern="50" dirty="0">
                <a:solidFill>
                  <a:prstClr val="black"/>
                </a:solidFill>
                <a:latin typeface="Arial"/>
                <a:ea typeface="DejaVu Sans"/>
              </a:rPr>
              <a:t>, </a:t>
            </a:r>
            <a:r>
              <a:rPr lang="en-GB" altLang="ja-JP" kern="50" dirty="0" err="1">
                <a:solidFill>
                  <a:prstClr val="black"/>
                </a:solidFill>
                <a:latin typeface="Arial"/>
                <a:ea typeface="DejaVu Sans"/>
              </a:rPr>
              <a:t>Gianluca</a:t>
            </a:r>
            <a:r>
              <a:rPr lang="en-GB" altLang="ja-JP" kern="50" dirty="0">
                <a:solidFill>
                  <a:prstClr val="black"/>
                </a:solidFill>
                <a:latin typeface="Arial"/>
                <a:ea typeface="DejaVu Sans"/>
              </a:rPr>
              <a:t> De </a:t>
            </a:r>
            <a:r>
              <a:rPr lang="en-GB" altLang="ja-JP" kern="50" dirty="0" err="1">
                <a:solidFill>
                  <a:prstClr val="black"/>
                </a:solidFill>
                <a:latin typeface="Arial"/>
                <a:ea typeface="DejaVu Sans"/>
              </a:rPr>
              <a:t>Santis</a:t>
            </a:r>
            <a:r>
              <a:rPr lang="en-GB" altLang="ja-JP" kern="50" dirty="0">
                <a:solidFill>
                  <a:prstClr val="black"/>
                </a:solidFill>
                <a:latin typeface="Arial"/>
                <a:ea typeface="DejaVu Sans"/>
              </a:rPr>
              <a:t>, PhD</a:t>
            </a:r>
            <a:r>
              <a:rPr lang="en-GB" altLang="ja-JP" kern="50" baseline="30000" dirty="0">
                <a:solidFill>
                  <a:prstClr val="black"/>
                </a:solidFill>
                <a:latin typeface="Arial"/>
                <a:ea typeface="DejaVu Sans"/>
              </a:rPr>
              <a:t>1,2</a:t>
            </a:r>
            <a:r>
              <a:rPr lang="en-GB" altLang="ja-JP" kern="50" dirty="0">
                <a:solidFill>
                  <a:prstClr val="black"/>
                </a:solidFill>
                <a:latin typeface="Arial"/>
                <a:ea typeface="DejaVu Sans"/>
              </a:rPr>
              <a:t>, Patrick </a:t>
            </a:r>
            <a:r>
              <a:rPr lang="en-GB" altLang="ja-JP" kern="50" dirty="0" err="1">
                <a:solidFill>
                  <a:prstClr val="black"/>
                </a:solidFill>
                <a:latin typeface="Arial"/>
                <a:ea typeface="DejaVu Sans"/>
              </a:rPr>
              <a:t>Segers</a:t>
            </a:r>
            <a:r>
              <a:rPr lang="en-GB" altLang="ja-JP" kern="50" dirty="0">
                <a:solidFill>
                  <a:prstClr val="black"/>
                </a:solidFill>
                <a:latin typeface="Arial"/>
                <a:ea typeface="DejaVu Sans"/>
              </a:rPr>
              <a:t>, PhD</a:t>
            </a:r>
            <a:r>
              <a:rPr lang="en-GB" altLang="ja-JP" kern="50" baseline="30000" dirty="0">
                <a:solidFill>
                  <a:prstClr val="black"/>
                </a:solidFill>
                <a:latin typeface="Arial"/>
                <a:ea typeface="DejaVu Sans"/>
              </a:rPr>
              <a:t>2</a:t>
            </a:r>
            <a:r>
              <a:rPr lang="en-GB" altLang="ja-JP" kern="50" dirty="0">
                <a:solidFill>
                  <a:prstClr val="black"/>
                </a:solidFill>
                <a:latin typeface="Arial"/>
                <a:ea typeface="DejaVu Sans"/>
              </a:rPr>
              <a:t>, Benedict </a:t>
            </a:r>
            <a:r>
              <a:rPr lang="en-GB" altLang="ja-JP" kern="50" dirty="0" err="1">
                <a:solidFill>
                  <a:prstClr val="black"/>
                </a:solidFill>
                <a:latin typeface="Arial"/>
                <a:ea typeface="DejaVu Sans"/>
              </a:rPr>
              <a:t>Verhegghe</a:t>
            </a:r>
            <a:r>
              <a:rPr lang="en-GB" altLang="ja-JP" kern="50" dirty="0">
                <a:solidFill>
                  <a:prstClr val="black"/>
                </a:solidFill>
                <a:latin typeface="Arial"/>
                <a:ea typeface="DejaVu Sans"/>
              </a:rPr>
              <a:t>, PhD</a:t>
            </a:r>
            <a:r>
              <a:rPr lang="en-GB" altLang="ja-JP" kern="50" baseline="30000" dirty="0">
                <a:solidFill>
                  <a:prstClr val="black"/>
                </a:solidFill>
                <a:latin typeface="Arial"/>
                <a:ea typeface="DejaVu Sans"/>
              </a:rPr>
              <a:t>1,2</a:t>
            </a:r>
            <a:r>
              <a:rPr lang="en-GB" altLang="ja-JP" kern="50" dirty="0">
                <a:solidFill>
                  <a:prstClr val="black"/>
                </a:solidFill>
                <a:latin typeface="Arial"/>
                <a:ea typeface="DejaVu Sans"/>
              </a:rPr>
              <a:t>, </a:t>
            </a:r>
            <a:r>
              <a:rPr lang="en-GB" altLang="ja-JP" kern="50" dirty="0" err="1">
                <a:solidFill>
                  <a:prstClr val="black"/>
                </a:solidFill>
                <a:latin typeface="Arial"/>
                <a:ea typeface="DejaVu Sans"/>
              </a:rPr>
              <a:t>Matthieu</a:t>
            </a:r>
            <a:r>
              <a:rPr lang="en-GB" altLang="ja-JP" kern="50" dirty="0">
                <a:solidFill>
                  <a:prstClr val="black"/>
                </a:solidFill>
                <a:latin typeface="Arial"/>
                <a:ea typeface="DejaVu Sans"/>
              </a:rPr>
              <a:t> De </a:t>
            </a:r>
            <a:r>
              <a:rPr lang="en-GB" altLang="ja-JP" kern="50" dirty="0" err="1">
                <a:solidFill>
                  <a:prstClr val="black"/>
                </a:solidFill>
                <a:latin typeface="Arial"/>
                <a:ea typeface="DejaVu Sans"/>
              </a:rPr>
              <a:t>Beule</a:t>
            </a:r>
            <a:r>
              <a:rPr lang="en-GB" altLang="ja-JP" kern="50" dirty="0">
                <a:solidFill>
                  <a:prstClr val="black"/>
                </a:solidFill>
                <a:latin typeface="Arial"/>
                <a:ea typeface="DejaVu Sans"/>
              </a:rPr>
              <a:t>, PhD</a:t>
            </a:r>
            <a:r>
              <a:rPr lang="en-GB" altLang="ja-JP" kern="50" baseline="30000" dirty="0">
                <a:solidFill>
                  <a:prstClr val="black"/>
                </a:solidFill>
                <a:latin typeface="Arial"/>
                <a:ea typeface="DejaVu Sans"/>
              </a:rPr>
              <a:t>1,</a:t>
            </a:r>
            <a:endParaRPr lang="ja-JP" altLang="en-US" dirty="0">
              <a:solidFill>
                <a:prstClr val="black"/>
              </a:solidFill>
              <a:latin typeface="Comic Sans MS"/>
              <a:ea typeface="HG丸ｺﾞｼｯｸM-PRO"/>
            </a:endParaRPr>
          </a:p>
        </p:txBody>
      </p:sp>
      <p:sp>
        <p:nvSpPr>
          <p:cNvPr id="6" name="テキスト ボックス 5"/>
          <p:cNvSpPr txBox="1"/>
          <p:nvPr/>
        </p:nvSpPr>
        <p:spPr>
          <a:xfrm>
            <a:off x="2471624" y="6114782"/>
            <a:ext cx="6708888" cy="338554"/>
          </a:xfrm>
          <a:prstGeom prst="rect">
            <a:avLst/>
          </a:prstGeom>
          <a:noFill/>
        </p:spPr>
        <p:txBody>
          <a:bodyPr wrap="none" rtlCol="0">
            <a:spAutoFit/>
          </a:bodyPr>
          <a:lstStyle/>
          <a:p>
            <a:r>
              <a:rPr lang="en-US" altLang="ja-JP" sz="1600" dirty="0" smtClean="0">
                <a:solidFill>
                  <a:prstClr val="black"/>
                </a:solidFill>
                <a:latin typeface="Comic Sans MS"/>
                <a:ea typeface="HG丸ｺﾞｼｯｸM-PRO"/>
              </a:rPr>
              <a:t>P </a:t>
            </a:r>
            <a:r>
              <a:rPr lang="en-US" altLang="ja-JP" sz="1600" dirty="0" err="1" smtClean="0">
                <a:solidFill>
                  <a:prstClr val="black"/>
                </a:solidFill>
                <a:latin typeface="Comic Sans MS"/>
                <a:ea typeface="HG丸ｺﾞｼｯｸM-PRO"/>
              </a:rPr>
              <a:t>Mortie</a:t>
            </a:r>
            <a:r>
              <a:rPr lang="en-US" altLang="ja-JP" sz="1600" dirty="0" smtClean="0">
                <a:solidFill>
                  <a:prstClr val="black"/>
                </a:solidFill>
                <a:latin typeface="Comic Sans MS"/>
                <a:ea typeface="HG丸ｺﾞｼｯｸM-PRO"/>
              </a:rPr>
              <a:t>,   Y </a:t>
            </a:r>
            <a:r>
              <a:rPr lang="en-US" altLang="ja-JP" sz="1600" dirty="0" err="1" smtClean="0">
                <a:solidFill>
                  <a:prstClr val="black"/>
                </a:solidFill>
                <a:latin typeface="Comic Sans MS"/>
                <a:ea typeface="HG丸ｺﾞｼｯｸM-PRO"/>
              </a:rPr>
              <a:t>Hikichi</a:t>
            </a:r>
            <a:r>
              <a:rPr lang="en-US" altLang="ja-JP" sz="1600" dirty="0" smtClean="0">
                <a:solidFill>
                  <a:prstClr val="black"/>
                </a:solidFill>
                <a:latin typeface="Comic Sans MS"/>
                <a:ea typeface="HG丸ｺﾞｼｯｸM-PRO"/>
              </a:rPr>
              <a:t>,  et al:  </a:t>
            </a:r>
            <a:r>
              <a:rPr lang="en-US" altLang="ja-JP" sz="1600" dirty="0" err="1" smtClean="0">
                <a:solidFill>
                  <a:prstClr val="black"/>
                </a:solidFill>
                <a:latin typeface="Comic Sans MS"/>
                <a:ea typeface="HG丸ｺﾞｼｯｸM-PRO"/>
              </a:rPr>
              <a:t>JACC:Cardio</a:t>
            </a:r>
            <a:r>
              <a:rPr lang="en-US" altLang="ja-JP" sz="1600" dirty="0" smtClean="0">
                <a:solidFill>
                  <a:prstClr val="black"/>
                </a:solidFill>
                <a:latin typeface="Comic Sans MS"/>
                <a:ea typeface="HG丸ｺﾞｼｯｸM-PRO"/>
              </a:rPr>
              <a:t> </a:t>
            </a:r>
            <a:r>
              <a:rPr lang="en-US" altLang="ja-JP" sz="1600" dirty="0" err="1" smtClean="0">
                <a:solidFill>
                  <a:prstClr val="black"/>
                </a:solidFill>
                <a:latin typeface="Comic Sans MS"/>
                <a:ea typeface="HG丸ｺﾞｼｯｸM-PRO"/>
              </a:rPr>
              <a:t>Intav</a:t>
            </a:r>
            <a:r>
              <a:rPr lang="en-US" altLang="ja-JP" sz="1600" dirty="0" smtClean="0">
                <a:solidFill>
                  <a:prstClr val="black"/>
                </a:solidFill>
                <a:latin typeface="Comic Sans MS"/>
                <a:ea typeface="HG丸ｺﾞｼｯｸM-PRO"/>
              </a:rPr>
              <a:t>, </a:t>
            </a:r>
            <a:r>
              <a:rPr lang="en-US" altLang="ja-JP" sz="1600" dirty="0">
                <a:solidFill>
                  <a:prstClr val="black"/>
                </a:solidFill>
                <a:latin typeface="Comic Sans MS"/>
                <a:ea typeface="HG丸ｺﾞｼｯｸM-PRO"/>
              </a:rPr>
              <a:t>VOL. 7, NO3, 2014</a:t>
            </a:r>
          </a:p>
        </p:txBody>
      </p:sp>
    </p:spTree>
    <p:extLst>
      <p:ext uri="{BB962C8B-B14F-4D97-AF65-F5344CB8AC3E}">
        <p14:creationId xmlns:p14="http://schemas.microsoft.com/office/powerpoint/2010/main" val="12147577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07113" y="332656"/>
            <a:ext cx="8097335" cy="5616624"/>
          </a:xfrm>
          <a:prstGeom prst="rect">
            <a:avLst/>
          </a:prstGeom>
          <a:solidFill>
            <a:srgbClr val="FFFFFF"/>
          </a:solidFill>
          <a:ln>
            <a:noFill/>
          </a:ln>
        </p:spPr>
      </p:pic>
      <p:sp>
        <p:nvSpPr>
          <p:cNvPr id="5" name="テキスト ボックス 4"/>
          <p:cNvSpPr txBox="1"/>
          <p:nvPr/>
        </p:nvSpPr>
        <p:spPr>
          <a:xfrm>
            <a:off x="2471624" y="6114782"/>
            <a:ext cx="6708888" cy="338554"/>
          </a:xfrm>
          <a:prstGeom prst="rect">
            <a:avLst/>
          </a:prstGeom>
          <a:noFill/>
        </p:spPr>
        <p:txBody>
          <a:bodyPr wrap="none" rtlCol="0">
            <a:spAutoFit/>
          </a:bodyPr>
          <a:lstStyle/>
          <a:p>
            <a:r>
              <a:rPr lang="en-US" altLang="ja-JP" sz="1600" dirty="0" smtClean="0">
                <a:solidFill>
                  <a:prstClr val="black"/>
                </a:solidFill>
                <a:latin typeface="Comic Sans MS"/>
                <a:ea typeface="HG丸ｺﾞｼｯｸM-PRO"/>
              </a:rPr>
              <a:t>P </a:t>
            </a:r>
            <a:r>
              <a:rPr lang="en-US" altLang="ja-JP" sz="1600" dirty="0" err="1" smtClean="0">
                <a:solidFill>
                  <a:prstClr val="black"/>
                </a:solidFill>
                <a:latin typeface="Comic Sans MS"/>
                <a:ea typeface="HG丸ｺﾞｼｯｸM-PRO"/>
              </a:rPr>
              <a:t>Mortie</a:t>
            </a:r>
            <a:r>
              <a:rPr lang="en-US" altLang="ja-JP" sz="1600" dirty="0" smtClean="0">
                <a:solidFill>
                  <a:prstClr val="black"/>
                </a:solidFill>
                <a:latin typeface="Comic Sans MS"/>
                <a:ea typeface="HG丸ｺﾞｼｯｸM-PRO"/>
              </a:rPr>
              <a:t>,   Y </a:t>
            </a:r>
            <a:r>
              <a:rPr lang="en-US" altLang="ja-JP" sz="1600" dirty="0" err="1" smtClean="0">
                <a:solidFill>
                  <a:prstClr val="black"/>
                </a:solidFill>
                <a:latin typeface="Comic Sans MS"/>
                <a:ea typeface="HG丸ｺﾞｼｯｸM-PRO"/>
              </a:rPr>
              <a:t>Hikichi</a:t>
            </a:r>
            <a:r>
              <a:rPr lang="en-US" altLang="ja-JP" sz="1600" dirty="0" smtClean="0">
                <a:solidFill>
                  <a:prstClr val="black"/>
                </a:solidFill>
                <a:latin typeface="Comic Sans MS"/>
                <a:ea typeface="HG丸ｺﾞｼｯｸM-PRO"/>
              </a:rPr>
              <a:t>,  et al:  </a:t>
            </a:r>
            <a:r>
              <a:rPr lang="en-US" altLang="ja-JP" sz="1600" dirty="0" err="1" smtClean="0">
                <a:solidFill>
                  <a:prstClr val="black"/>
                </a:solidFill>
                <a:latin typeface="Comic Sans MS"/>
                <a:ea typeface="HG丸ｺﾞｼｯｸM-PRO"/>
              </a:rPr>
              <a:t>JACC:Cardio</a:t>
            </a:r>
            <a:r>
              <a:rPr lang="en-US" altLang="ja-JP" sz="1600" dirty="0" smtClean="0">
                <a:solidFill>
                  <a:prstClr val="black"/>
                </a:solidFill>
                <a:latin typeface="Comic Sans MS"/>
                <a:ea typeface="HG丸ｺﾞｼｯｸM-PRO"/>
              </a:rPr>
              <a:t> </a:t>
            </a:r>
            <a:r>
              <a:rPr lang="en-US" altLang="ja-JP" sz="1600" dirty="0" err="1" smtClean="0">
                <a:solidFill>
                  <a:prstClr val="black"/>
                </a:solidFill>
                <a:latin typeface="Comic Sans MS"/>
                <a:ea typeface="HG丸ｺﾞｼｯｸM-PRO"/>
              </a:rPr>
              <a:t>Intav</a:t>
            </a:r>
            <a:r>
              <a:rPr lang="en-US" altLang="ja-JP" sz="1600" dirty="0" smtClean="0">
                <a:solidFill>
                  <a:prstClr val="black"/>
                </a:solidFill>
                <a:latin typeface="Comic Sans MS"/>
                <a:ea typeface="HG丸ｺﾞｼｯｸM-PRO"/>
              </a:rPr>
              <a:t>, </a:t>
            </a:r>
            <a:r>
              <a:rPr lang="en-US" altLang="ja-JP" sz="1600" dirty="0">
                <a:solidFill>
                  <a:prstClr val="black"/>
                </a:solidFill>
                <a:latin typeface="Comic Sans MS"/>
                <a:ea typeface="HG丸ｺﾞｼｯｸM-PRO"/>
              </a:rPr>
              <a:t>VOL. 7, NO3, 2014</a:t>
            </a:r>
          </a:p>
        </p:txBody>
      </p:sp>
    </p:spTree>
    <p:extLst>
      <p:ext uri="{BB962C8B-B14F-4D97-AF65-F5344CB8AC3E}">
        <p14:creationId xmlns:p14="http://schemas.microsoft.com/office/powerpoint/2010/main" val="22159578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67544" y="267139"/>
            <a:ext cx="8151345" cy="5970173"/>
          </a:xfrm>
          <a:prstGeom prst="rect">
            <a:avLst/>
          </a:prstGeom>
          <a:solidFill>
            <a:srgbClr val="FFFFFF"/>
          </a:solidFill>
          <a:ln>
            <a:noFill/>
          </a:ln>
        </p:spPr>
      </p:pic>
      <p:sp>
        <p:nvSpPr>
          <p:cNvPr id="6" name="テキスト ボックス 5"/>
          <p:cNvSpPr txBox="1"/>
          <p:nvPr/>
        </p:nvSpPr>
        <p:spPr>
          <a:xfrm>
            <a:off x="2543632" y="6186790"/>
            <a:ext cx="6708888" cy="338554"/>
          </a:xfrm>
          <a:prstGeom prst="rect">
            <a:avLst/>
          </a:prstGeom>
          <a:noFill/>
        </p:spPr>
        <p:txBody>
          <a:bodyPr wrap="none" rtlCol="0">
            <a:spAutoFit/>
          </a:bodyPr>
          <a:lstStyle/>
          <a:p>
            <a:r>
              <a:rPr lang="en-US" altLang="ja-JP" sz="1600" dirty="0" smtClean="0">
                <a:solidFill>
                  <a:prstClr val="black"/>
                </a:solidFill>
                <a:latin typeface="Comic Sans MS"/>
                <a:ea typeface="HG丸ｺﾞｼｯｸM-PRO"/>
              </a:rPr>
              <a:t>P </a:t>
            </a:r>
            <a:r>
              <a:rPr lang="en-US" altLang="ja-JP" sz="1600" dirty="0" err="1" smtClean="0">
                <a:solidFill>
                  <a:prstClr val="black"/>
                </a:solidFill>
                <a:latin typeface="Comic Sans MS"/>
                <a:ea typeface="HG丸ｺﾞｼｯｸM-PRO"/>
              </a:rPr>
              <a:t>Mortie</a:t>
            </a:r>
            <a:r>
              <a:rPr lang="en-US" altLang="ja-JP" sz="1600" dirty="0" smtClean="0">
                <a:solidFill>
                  <a:prstClr val="black"/>
                </a:solidFill>
                <a:latin typeface="Comic Sans MS"/>
                <a:ea typeface="HG丸ｺﾞｼｯｸM-PRO"/>
              </a:rPr>
              <a:t>,   Y </a:t>
            </a:r>
            <a:r>
              <a:rPr lang="en-US" altLang="ja-JP" sz="1600" dirty="0" err="1" smtClean="0">
                <a:solidFill>
                  <a:prstClr val="black"/>
                </a:solidFill>
                <a:latin typeface="Comic Sans MS"/>
                <a:ea typeface="HG丸ｺﾞｼｯｸM-PRO"/>
              </a:rPr>
              <a:t>Hikichi</a:t>
            </a:r>
            <a:r>
              <a:rPr lang="en-US" altLang="ja-JP" sz="1600" dirty="0" smtClean="0">
                <a:solidFill>
                  <a:prstClr val="black"/>
                </a:solidFill>
                <a:latin typeface="Comic Sans MS"/>
                <a:ea typeface="HG丸ｺﾞｼｯｸM-PRO"/>
              </a:rPr>
              <a:t>,  et al:  </a:t>
            </a:r>
            <a:r>
              <a:rPr lang="en-US" altLang="ja-JP" sz="1600" dirty="0" err="1" smtClean="0">
                <a:solidFill>
                  <a:prstClr val="black"/>
                </a:solidFill>
                <a:latin typeface="Comic Sans MS"/>
                <a:ea typeface="HG丸ｺﾞｼｯｸM-PRO"/>
              </a:rPr>
              <a:t>JACC:Cardio</a:t>
            </a:r>
            <a:r>
              <a:rPr lang="en-US" altLang="ja-JP" sz="1600" dirty="0" smtClean="0">
                <a:solidFill>
                  <a:prstClr val="black"/>
                </a:solidFill>
                <a:latin typeface="Comic Sans MS"/>
                <a:ea typeface="HG丸ｺﾞｼｯｸM-PRO"/>
              </a:rPr>
              <a:t> </a:t>
            </a:r>
            <a:r>
              <a:rPr lang="en-US" altLang="ja-JP" sz="1600" dirty="0" err="1" smtClean="0">
                <a:solidFill>
                  <a:prstClr val="black"/>
                </a:solidFill>
                <a:latin typeface="Comic Sans MS"/>
                <a:ea typeface="HG丸ｺﾞｼｯｸM-PRO"/>
              </a:rPr>
              <a:t>Intav</a:t>
            </a:r>
            <a:r>
              <a:rPr lang="en-US" altLang="ja-JP" sz="1600" dirty="0" smtClean="0">
                <a:solidFill>
                  <a:prstClr val="black"/>
                </a:solidFill>
                <a:latin typeface="Comic Sans MS"/>
                <a:ea typeface="HG丸ｺﾞｼｯｸM-PRO"/>
              </a:rPr>
              <a:t>, </a:t>
            </a:r>
            <a:r>
              <a:rPr lang="en-US" altLang="ja-JP" sz="1600" dirty="0">
                <a:solidFill>
                  <a:prstClr val="black"/>
                </a:solidFill>
                <a:latin typeface="Comic Sans MS"/>
                <a:ea typeface="HG丸ｺﾞｼｯｸM-PRO"/>
              </a:rPr>
              <a:t>VOL. 7, NO3, 2014</a:t>
            </a:r>
          </a:p>
        </p:txBody>
      </p:sp>
    </p:spTree>
    <p:extLst>
      <p:ext uri="{BB962C8B-B14F-4D97-AF65-F5344CB8AC3E}">
        <p14:creationId xmlns:p14="http://schemas.microsoft.com/office/powerpoint/2010/main" val="19267743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67544" y="116632"/>
            <a:ext cx="3659360" cy="6676481"/>
          </a:xfrm>
          <a:prstGeom prst="rect">
            <a:avLst/>
          </a:prstGeom>
          <a:solidFill>
            <a:srgbClr val="FFFFFF"/>
          </a:solidFill>
          <a:ln>
            <a:noFill/>
          </a:ln>
        </p:spPr>
      </p:pic>
      <p:sp>
        <p:nvSpPr>
          <p:cNvPr id="5" name="テキスト ボックス 4"/>
          <p:cNvSpPr txBox="1"/>
          <p:nvPr/>
        </p:nvSpPr>
        <p:spPr>
          <a:xfrm>
            <a:off x="4355976" y="560869"/>
            <a:ext cx="4608512" cy="3477875"/>
          </a:xfrm>
          <a:prstGeom prst="rect">
            <a:avLst/>
          </a:prstGeom>
          <a:noFill/>
        </p:spPr>
        <p:txBody>
          <a:bodyPr wrap="square" rtlCol="0">
            <a:spAutoFit/>
          </a:bodyPr>
          <a:lstStyle/>
          <a:p>
            <a:r>
              <a:rPr lang="en-GB" altLang="ja-JP" sz="2000" b="1" dirty="0">
                <a:solidFill>
                  <a:prstClr val="black"/>
                </a:solidFill>
                <a:latin typeface="Comic Sans MS"/>
                <a:ea typeface="HG丸ｺﾞｼｯｸM-PRO"/>
              </a:rPr>
              <a:t>Cross-sectional view of the overlapping balloons during final kissing balloon </a:t>
            </a:r>
            <a:r>
              <a:rPr lang="en-GB" altLang="ja-JP" sz="2000" b="1" dirty="0" err="1" smtClean="0">
                <a:solidFill>
                  <a:prstClr val="black"/>
                </a:solidFill>
                <a:latin typeface="Comic Sans MS"/>
                <a:ea typeface="HG丸ｺﾞｼｯｸM-PRO"/>
              </a:rPr>
              <a:t>postdilation</a:t>
            </a:r>
            <a:endParaRPr lang="en-GB" altLang="ja-JP" sz="2000" b="1" dirty="0" smtClean="0">
              <a:solidFill>
                <a:prstClr val="black"/>
              </a:solidFill>
              <a:latin typeface="Comic Sans MS"/>
              <a:ea typeface="HG丸ｺﾞｼｯｸM-PRO"/>
            </a:endParaRPr>
          </a:p>
          <a:p>
            <a:endParaRPr lang="en-GB" altLang="ja-JP" sz="2000" b="1" dirty="0">
              <a:solidFill>
                <a:prstClr val="black"/>
              </a:solidFill>
              <a:latin typeface="Comic Sans MS"/>
              <a:ea typeface="HG丸ｺﾞｼｯｸM-PRO"/>
            </a:endParaRPr>
          </a:p>
          <a:p>
            <a:endParaRPr lang="en-GB" altLang="ja-JP" sz="2000" b="1" dirty="0" smtClean="0">
              <a:solidFill>
                <a:prstClr val="black"/>
              </a:solidFill>
              <a:latin typeface="Comic Sans MS"/>
              <a:ea typeface="HG丸ｺﾞｼｯｸM-PRO"/>
            </a:endParaRPr>
          </a:p>
          <a:p>
            <a:endParaRPr lang="en-GB" altLang="ja-JP" sz="2000" b="1" dirty="0">
              <a:solidFill>
                <a:prstClr val="black"/>
              </a:solidFill>
              <a:latin typeface="Comic Sans MS"/>
              <a:ea typeface="HG丸ｺﾞｼｯｸM-PRO"/>
            </a:endParaRPr>
          </a:p>
          <a:p>
            <a:endParaRPr lang="en-GB" altLang="ja-JP" sz="2000" b="1" dirty="0" smtClean="0">
              <a:solidFill>
                <a:prstClr val="black"/>
              </a:solidFill>
              <a:latin typeface="Comic Sans MS"/>
              <a:ea typeface="HG丸ｺﾞｼｯｸM-PRO"/>
            </a:endParaRPr>
          </a:p>
          <a:p>
            <a:endParaRPr lang="en-GB" altLang="ja-JP" sz="2000" b="1" dirty="0" smtClean="0">
              <a:solidFill>
                <a:prstClr val="black"/>
              </a:solidFill>
              <a:latin typeface="Comic Sans MS"/>
              <a:ea typeface="HG丸ｺﾞｼｯｸM-PRO"/>
            </a:endParaRPr>
          </a:p>
          <a:p>
            <a:endParaRPr lang="en-GB" altLang="ja-JP" sz="2000" b="1" dirty="0">
              <a:solidFill>
                <a:prstClr val="black"/>
              </a:solidFill>
              <a:latin typeface="Comic Sans MS"/>
              <a:ea typeface="HG丸ｺﾞｼｯｸM-PRO"/>
            </a:endParaRPr>
          </a:p>
          <a:p>
            <a:endParaRPr lang="en-GB" altLang="ja-JP" sz="2000" b="1" dirty="0" smtClean="0">
              <a:solidFill>
                <a:prstClr val="black"/>
              </a:solidFill>
              <a:latin typeface="Comic Sans MS"/>
              <a:ea typeface="HG丸ｺﾞｼｯｸM-PRO"/>
            </a:endParaRPr>
          </a:p>
          <a:p>
            <a:endParaRPr lang="ja-JP" altLang="ja-JP" sz="2000" dirty="0">
              <a:solidFill>
                <a:prstClr val="black"/>
              </a:solidFill>
              <a:latin typeface="Comic Sans MS"/>
              <a:ea typeface="HG丸ｺﾞｼｯｸM-PRO"/>
            </a:endParaRPr>
          </a:p>
        </p:txBody>
      </p:sp>
      <p:sp>
        <p:nvSpPr>
          <p:cNvPr id="6" name="テキスト ボックス 5"/>
          <p:cNvSpPr txBox="1"/>
          <p:nvPr/>
        </p:nvSpPr>
        <p:spPr>
          <a:xfrm>
            <a:off x="4788024" y="1998707"/>
            <a:ext cx="3960440" cy="3508653"/>
          </a:xfrm>
          <a:prstGeom prst="rect">
            <a:avLst/>
          </a:prstGeom>
          <a:noFill/>
        </p:spPr>
        <p:txBody>
          <a:bodyPr wrap="square" rtlCol="0">
            <a:spAutoFit/>
          </a:bodyPr>
          <a:lstStyle/>
          <a:p>
            <a:pPr marL="342900" indent="-342900">
              <a:spcBef>
                <a:spcPts val="600"/>
              </a:spcBef>
              <a:spcAft>
                <a:spcPts val="600"/>
              </a:spcAft>
              <a:buFont typeface="Arial" pitchFamily="34" charset="0"/>
              <a:buChar char="•"/>
            </a:pPr>
            <a:r>
              <a:rPr lang="en-US" altLang="ja-JP" sz="2400" dirty="0">
                <a:solidFill>
                  <a:prstClr val="black"/>
                </a:solidFill>
                <a:latin typeface="Comic Sans MS"/>
                <a:ea typeface="HG丸ｺﾞｼｯｸM-PRO"/>
              </a:rPr>
              <a:t>Modified FKBD reduces the elliptical stent deformation of proximal MV</a:t>
            </a:r>
            <a:r>
              <a:rPr lang="en-US" altLang="ja-JP" sz="2400" dirty="0" smtClean="0">
                <a:solidFill>
                  <a:prstClr val="black"/>
                </a:solidFill>
                <a:latin typeface="Comic Sans MS"/>
                <a:ea typeface="HG丸ｺﾞｼｯｸM-PRO"/>
              </a:rPr>
              <a:t>.</a:t>
            </a:r>
          </a:p>
          <a:p>
            <a:pPr marL="342900" indent="-342900">
              <a:spcBef>
                <a:spcPts val="600"/>
              </a:spcBef>
              <a:spcAft>
                <a:spcPts val="600"/>
              </a:spcAft>
              <a:buFont typeface="Arial" pitchFamily="34" charset="0"/>
              <a:buChar char="•"/>
            </a:pPr>
            <a:endParaRPr lang="en-US" altLang="ja-JP" sz="2400" dirty="0" smtClean="0">
              <a:solidFill>
                <a:prstClr val="black"/>
              </a:solidFill>
              <a:latin typeface="Comic Sans MS"/>
              <a:ea typeface="HG丸ｺﾞｼｯｸM-PRO"/>
            </a:endParaRPr>
          </a:p>
          <a:p>
            <a:pPr marL="342900" indent="-342900">
              <a:spcBef>
                <a:spcPts val="600"/>
              </a:spcBef>
              <a:spcAft>
                <a:spcPts val="600"/>
              </a:spcAft>
              <a:buFont typeface="Arial" pitchFamily="34" charset="0"/>
              <a:buChar char="•"/>
            </a:pPr>
            <a:r>
              <a:rPr lang="en-US" altLang="ja-JP" sz="2400" dirty="0">
                <a:solidFill>
                  <a:prstClr val="black"/>
                </a:solidFill>
                <a:latin typeface="Comic Sans MS"/>
                <a:ea typeface="HG丸ｺﾞｼｯｸM-PRO"/>
              </a:rPr>
              <a:t>It will reduce the SB </a:t>
            </a:r>
            <a:r>
              <a:rPr lang="en-US" altLang="ja-JP" sz="2400" dirty="0" err="1">
                <a:solidFill>
                  <a:prstClr val="black"/>
                </a:solidFill>
                <a:latin typeface="Comic Sans MS"/>
                <a:ea typeface="HG丸ｺﾞｼｯｸM-PRO"/>
              </a:rPr>
              <a:t>ostium</a:t>
            </a:r>
            <a:r>
              <a:rPr lang="en-US" altLang="ja-JP" sz="2400" dirty="0">
                <a:solidFill>
                  <a:prstClr val="black"/>
                </a:solidFill>
                <a:latin typeface="Comic Sans MS"/>
                <a:ea typeface="HG丸ｺﾞｼｯｸM-PRO"/>
              </a:rPr>
              <a:t> complication.</a:t>
            </a:r>
            <a:endParaRPr lang="en-US" altLang="ja-JP" sz="2400" dirty="0" smtClean="0">
              <a:solidFill>
                <a:prstClr val="black"/>
              </a:solidFill>
              <a:latin typeface="Comic Sans MS"/>
              <a:ea typeface="HG丸ｺﾞｼｯｸM-PRO"/>
            </a:endParaRPr>
          </a:p>
          <a:p>
            <a:pPr marL="342900" indent="-342900">
              <a:spcBef>
                <a:spcPts val="600"/>
              </a:spcBef>
              <a:spcAft>
                <a:spcPts val="600"/>
              </a:spcAft>
              <a:buFont typeface="Arial" pitchFamily="34" charset="0"/>
              <a:buChar char="•"/>
            </a:pPr>
            <a:endParaRPr lang="ja-JP" altLang="en-US" sz="2400" dirty="0">
              <a:solidFill>
                <a:prstClr val="black"/>
              </a:solidFill>
              <a:latin typeface="Comic Sans MS"/>
              <a:ea typeface="HG丸ｺﾞｼｯｸM-PRO"/>
            </a:endParaRPr>
          </a:p>
        </p:txBody>
      </p:sp>
      <p:sp>
        <p:nvSpPr>
          <p:cNvPr id="7" name="テキスト ボックス 6"/>
          <p:cNvSpPr txBox="1"/>
          <p:nvPr/>
        </p:nvSpPr>
        <p:spPr>
          <a:xfrm>
            <a:off x="2543632" y="6186790"/>
            <a:ext cx="6708888" cy="338554"/>
          </a:xfrm>
          <a:prstGeom prst="rect">
            <a:avLst/>
          </a:prstGeom>
          <a:noFill/>
        </p:spPr>
        <p:txBody>
          <a:bodyPr wrap="none" rtlCol="0">
            <a:spAutoFit/>
          </a:bodyPr>
          <a:lstStyle/>
          <a:p>
            <a:r>
              <a:rPr lang="en-US" altLang="ja-JP" sz="1600" dirty="0" smtClean="0">
                <a:solidFill>
                  <a:prstClr val="black"/>
                </a:solidFill>
                <a:latin typeface="Comic Sans MS"/>
                <a:ea typeface="HG丸ｺﾞｼｯｸM-PRO"/>
              </a:rPr>
              <a:t>P </a:t>
            </a:r>
            <a:r>
              <a:rPr lang="en-US" altLang="ja-JP" sz="1600" dirty="0" err="1" smtClean="0">
                <a:solidFill>
                  <a:prstClr val="black"/>
                </a:solidFill>
                <a:latin typeface="Comic Sans MS"/>
                <a:ea typeface="HG丸ｺﾞｼｯｸM-PRO"/>
              </a:rPr>
              <a:t>Mortie</a:t>
            </a:r>
            <a:r>
              <a:rPr lang="en-US" altLang="ja-JP" sz="1600" dirty="0" smtClean="0">
                <a:solidFill>
                  <a:prstClr val="black"/>
                </a:solidFill>
                <a:latin typeface="Comic Sans MS"/>
                <a:ea typeface="HG丸ｺﾞｼｯｸM-PRO"/>
              </a:rPr>
              <a:t>,   Y </a:t>
            </a:r>
            <a:r>
              <a:rPr lang="en-US" altLang="ja-JP" sz="1600" dirty="0" err="1" smtClean="0">
                <a:solidFill>
                  <a:prstClr val="black"/>
                </a:solidFill>
                <a:latin typeface="Comic Sans MS"/>
                <a:ea typeface="HG丸ｺﾞｼｯｸM-PRO"/>
              </a:rPr>
              <a:t>Hikichi</a:t>
            </a:r>
            <a:r>
              <a:rPr lang="en-US" altLang="ja-JP" sz="1600" dirty="0" smtClean="0">
                <a:solidFill>
                  <a:prstClr val="black"/>
                </a:solidFill>
                <a:latin typeface="Comic Sans MS"/>
                <a:ea typeface="HG丸ｺﾞｼｯｸM-PRO"/>
              </a:rPr>
              <a:t>,  et al:  </a:t>
            </a:r>
            <a:r>
              <a:rPr lang="en-US" altLang="ja-JP" sz="1600" dirty="0" err="1" smtClean="0">
                <a:solidFill>
                  <a:prstClr val="black"/>
                </a:solidFill>
                <a:latin typeface="Comic Sans MS"/>
                <a:ea typeface="HG丸ｺﾞｼｯｸM-PRO"/>
              </a:rPr>
              <a:t>JACC:Cardio</a:t>
            </a:r>
            <a:r>
              <a:rPr lang="en-US" altLang="ja-JP" sz="1600" dirty="0" smtClean="0">
                <a:solidFill>
                  <a:prstClr val="black"/>
                </a:solidFill>
                <a:latin typeface="Comic Sans MS"/>
                <a:ea typeface="HG丸ｺﾞｼｯｸM-PRO"/>
              </a:rPr>
              <a:t> </a:t>
            </a:r>
            <a:r>
              <a:rPr lang="en-US" altLang="ja-JP" sz="1600" dirty="0" err="1" smtClean="0">
                <a:solidFill>
                  <a:prstClr val="black"/>
                </a:solidFill>
                <a:latin typeface="Comic Sans MS"/>
                <a:ea typeface="HG丸ｺﾞｼｯｸM-PRO"/>
              </a:rPr>
              <a:t>Intav</a:t>
            </a:r>
            <a:r>
              <a:rPr lang="en-US" altLang="ja-JP" sz="1600" dirty="0" smtClean="0">
                <a:solidFill>
                  <a:prstClr val="black"/>
                </a:solidFill>
                <a:latin typeface="Comic Sans MS"/>
                <a:ea typeface="HG丸ｺﾞｼｯｸM-PRO"/>
              </a:rPr>
              <a:t>, </a:t>
            </a:r>
            <a:r>
              <a:rPr lang="en-US" altLang="ja-JP" sz="1600" dirty="0">
                <a:solidFill>
                  <a:prstClr val="black"/>
                </a:solidFill>
                <a:latin typeface="Comic Sans MS"/>
                <a:ea typeface="HG丸ｺﾞｼｯｸM-PRO"/>
              </a:rPr>
              <a:t>VOL. 7, NO3, 2014</a:t>
            </a:r>
          </a:p>
        </p:txBody>
      </p:sp>
    </p:spTree>
    <p:extLst>
      <p:ext uri="{BB962C8B-B14F-4D97-AF65-F5344CB8AC3E}">
        <p14:creationId xmlns:p14="http://schemas.microsoft.com/office/powerpoint/2010/main" val="37366363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716877" y="78720"/>
            <a:ext cx="5663435" cy="5438512"/>
          </a:xfrm>
          <a:prstGeom prst="rect">
            <a:avLst/>
          </a:prstGeom>
          <a:solidFill>
            <a:srgbClr val="FFFFFF"/>
          </a:solidFill>
          <a:ln>
            <a:noFill/>
          </a:ln>
        </p:spPr>
      </p:pic>
      <p:sp>
        <p:nvSpPr>
          <p:cNvPr id="3" name="正方形/長方形 2"/>
          <p:cNvSpPr/>
          <p:nvPr/>
        </p:nvSpPr>
        <p:spPr>
          <a:xfrm>
            <a:off x="539552" y="5608548"/>
            <a:ext cx="8352928" cy="484748"/>
          </a:xfrm>
          <a:prstGeom prst="rect">
            <a:avLst/>
          </a:prstGeom>
        </p:spPr>
        <p:txBody>
          <a:bodyPr wrap="square">
            <a:spAutoFit/>
          </a:bodyPr>
          <a:lstStyle/>
          <a:p>
            <a:pPr algn="ctr">
              <a:lnSpc>
                <a:spcPct val="150000"/>
              </a:lnSpc>
            </a:pPr>
            <a:r>
              <a:rPr lang="en-GB" altLang="ja-JP" b="1" kern="50" dirty="0">
                <a:solidFill>
                  <a:prstClr val="black"/>
                </a:solidFill>
                <a:latin typeface="Arial"/>
                <a:ea typeface="DejaVu Sans"/>
                <a:cs typeface="Lohit Hindi"/>
              </a:rPr>
              <a:t>Evaluation of stent strut </a:t>
            </a:r>
            <a:r>
              <a:rPr lang="en-GB" altLang="ja-JP" b="1" kern="50" dirty="0" err="1" smtClean="0">
                <a:solidFill>
                  <a:prstClr val="black"/>
                </a:solidFill>
                <a:latin typeface="Arial"/>
                <a:ea typeface="DejaVu Sans"/>
                <a:cs typeface="Lohit Hindi"/>
              </a:rPr>
              <a:t>malapposition</a:t>
            </a:r>
            <a:endParaRPr lang="ja-JP" altLang="ja-JP" sz="2000" kern="50" dirty="0">
              <a:solidFill>
                <a:prstClr val="black"/>
              </a:solidFill>
              <a:latin typeface="Times New Roman"/>
              <a:ea typeface="DejaVu Sans"/>
              <a:cs typeface="Lohit Hindi"/>
            </a:endParaRPr>
          </a:p>
        </p:txBody>
      </p:sp>
      <p:sp>
        <p:nvSpPr>
          <p:cNvPr id="5" name="テキスト ボックス 4"/>
          <p:cNvSpPr txBox="1"/>
          <p:nvPr/>
        </p:nvSpPr>
        <p:spPr>
          <a:xfrm>
            <a:off x="4211960" y="6186790"/>
            <a:ext cx="4867038" cy="338554"/>
          </a:xfrm>
          <a:prstGeom prst="rect">
            <a:avLst/>
          </a:prstGeom>
          <a:noFill/>
        </p:spPr>
        <p:txBody>
          <a:bodyPr wrap="none" rtlCol="0">
            <a:spAutoFit/>
          </a:bodyPr>
          <a:lstStyle/>
          <a:p>
            <a:r>
              <a:rPr lang="en-US" altLang="ja-JP" sz="1600" dirty="0" smtClean="0">
                <a:solidFill>
                  <a:prstClr val="black"/>
                </a:solidFill>
                <a:latin typeface="Comic Sans MS"/>
                <a:ea typeface="HG丸ｺﾞｼｯｸM-PRO"/>
              </a:rPr>
              <a:t>P </a:t>
            </a:r>
            <a:r>
              <a:rPr lang="en-US" altLang="ja-JP" sz="1600" dirty="0" err="1" smtClean="0">
                <a:solidFill>
                  <a:prstClr val="black"/>
                </a:solidFill>
                <a:latin typeface="Comic Sans MS"/>
                <a:ea typeface="HG丸ｺﾞｼｯｸM-PRO"/>
              </a:rPr>
              <a:t>Mortie</a:t>
            </a:r>
            <a:r>
              <a:rPr lang="en-US" altLang="ja-JP" sz="1600" dirty="0" smtClean="0">
                <a:solidFill>
                  <a:prstClr val="black"/>
                </a:solidFill>
                <a:latin typeface="Comic Sans MS"/>
                <a:ea typeface="HG丸ｺﾞｼｯｸM-PRO"/>
              </a:rPr>
              <a:t>,   Y </a:t>
            </a:r>
            <a:r>
              <a:rPr lang="en-US" altLang="ja-JP" sz="1600" dirty="0" err="1" smtClean="0">
                <a:solidFill>
                  <a:prstClr val="black"/>
                </a:solidFill>
                <a:latin typeface="Comic Sans MS"/>
                <a:ea typeface="HG丸ｺﾞｼｯｸM-PRO"/>
              </a:rPr>
              <a:t>Hikichi</a:t>
            </a:r>
            <a:r>
              <a:rPr lang="en-US" altLang="ja-JP" sz="1600" dirty="0" smtClean="0">
                <a:solidFill>
                  <a:prstClr val="black"/>
                </a:solidFill>
                <a:latin typeface="Comic Sans MS"/>
                <a:ea typeface="HG丸ｺﾞｼｯｸM-PRO"/>
              </a:rPr>
              <a:t>,  et al:  JACC </a:t>
            </a:r>
            <a:r>
              <a:rPr lang="en-US" altLang="ja-JP" sz="1600" dirty="0" err="1" smtClean="0">
                <a:solidFill>
                  <a:prstClr val="black"/>
                </a:solidFill>
                <a:latin typeface="Comic Sans MS"/>
                <a:ea typeface="HG丸ｺﾞｼｯｸM-PRO"/>
              </a:rPr>
              <a:t>Intav</a:t>
            </a:r>
            <a:r>
              <a:rPr lang="en-US" altLang="ja-JP" sz="1600" dirty="0" smtClean="0">
                <a:solidFill>
                  <a:prstClr val="black"/>
                </a:solidFill>
                <a:latin typeface="Comic Sans MS"/>
                <a:ea typeface="HG丸ｺﾞｼｯｸM-PRO"/>
              </a:rPr>
              <a:t>. in press</a:t>
            </a:r>
            <a:endParaRPr lang="ja-JP" altLang="en-US" sz="1600" dirty="0">
              <a:solidFill>
                <a:prstClr val="black"/>
              </a:solidFill>
              <a:latin typeface="Comic Sans MS"/>
              <a:ea typeface="HG丸ｺﾞｼｯｸM-PRO"/>
            </a:endParaRPr>
          </a:p>
        </p:txBody>
      </p:sp>
    </p:spTree>
    <p:extLst>
      <p:ext uri="{BB962C8B-B14F-4D97-AF65-F5344CB8AC3E}">
        <p14:creationId xmlns:p14="http://schemas.microsoft.com/office/powerpoint/2010/main" val="20685215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188640"/>
            <a:ext cx="9144000" cy="954360"/>
          </a:xfrm>
        </p:spPr>
        <p:txBody>
          <a:bodyPr/>
          <a:lstStyle/>
          <a:p>
            <a:pPr algn="ctr"/>
            <a:r>
              <a:rPr lang="en-US" altLang="ja-JP" dirty="0" smtClean="0"/>
              <a:t>Over expansion test   </a:t>
            </a:r>
            <a:endParaRPr kumimoji="1" lang="ja-JP" altLang="en-US" dirty="0"/>
          </a:p>
        </p:txBody>
      </p:sp>
      <p:sp>
        <p:nvSpPr>
          <p:cNvPr id="5" name="テキスト ボックス 4"/>
          <p:cNvSpPr txBox="1"/>
          <p:nvPr/>
        </p:nvSpPr>
        <p:spPr>
          <a:xfrm>
            <a:off x="6231543" y="1800043"/>
            <a:ext cx="2769613" cy="1200329"/>
          </a:xfrm>
          <a:prstGeom prst="rect">
            <a:avLst/>
          </a:prstGeom>
          <a:noFill/>
        </p:spPr>
        <p:txBody>
          <a:bodyPr wrap="square" rtlCol="0">
            <a:spAutoFit/>
          </a:bodyPr>
          <a:lstStyle/>
          <a:p>
            <a:r>
              <a:rPr lang="en-US" altLang="ja-JP" sz="2400" dirty="0" smtClean="0">
                <a:solidFill>
                  <a:prstClr val="white"/>
                </a:solidFill>
                <a:latin typeface="Comic Sans MS"/>
                <a:ea typeface="HG丸ｺﾞｼｯｸM-PRO"/>
              </a:rPr>
              <a:t>Tube size:5.0mm</a:t>
            </a:r>
          </a:p>
          <a:p>
            <a:endParaRPr lang="en-US" altLang="ja-JP" sz="2400" dirty="0" smtClean="0">
              <a:solidFill>
                <a:prstClr val="white"/>
              </a:solidFill>
              <a:latin typeface="Comic Sans MS"/>
              <a:ea typeface="HG丸ｺﾞｼｯｸM-PRO"/>
            </a:endParaRPr>
          </a:p>
          <a:p>
            <a:r>
              <a:rPr lang="en-US" altLang="ja-JP" sz="2400" dirty="0" smtClean="0">
                <a:solidFill>
                  <a:prstClr val="white"/>
                </a:solidFill>
                <a:latin typeface="Comic Sans MS"/>
                <a:ea typeface="HG丸ｺﾞｼｯｸM-PRO"/>
              </a:rPr>
              <a:t>Stent size:3.5mm</a:t>
            </a:r>
            <a:endParaRPr lang="ja-JP" altLang="en-US" sz="2400" dirty="0">
              <a:solidFill>
                <a:prstClr val="white"/>
              </a:solidFill>
              <a:latin typeface="Comic Sans MS"/>
              <a:ea typeface="HG丸ｺﾞｼｯｸM-PRO"/>
            </a:endParaRPr>
          </a:p>
        </p:txBody>
      </p:sp>
      <p:pic>
        <p:nvPicPr>
          <p:cNvPr id="6" name="88 Vision過拡張5.0mm半割壁あり.mpg">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7"/>
          <a:stretch>
            <a:fillRect/>
          </a:stretch>
        </p:blipFill>
        <p:spPr>
          <a:xfrm>
            <a:off x="22056" y="1196752"/>
            <a:ext cx="5328592" cy="5328592"/>
          </a:xfrm>
          <a:ln>
            <a:solidFill>
              <a:schemeClr val="accent5">
                <a:lumMod val="60000"/>
                <a:lumOff val="40000"/>
              </a:schemeClr>
            </a:solidFill>
          </a:ln>
        </p:spPr>
      </p:pic>
      <p:pic>
        <p:nvPicPr>
          <p:cNvPr id="7" name="91 S-stent(M special) 過拡張5.0mm　半割壁あり.mpg">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bwMode="auto">
          <a:xfrm>
            <a:off x="4355976" y="1196752"/>
            <a:ext cx="5328592" cy="5328592"/>
          </a:xfrm>
          <a:prstGeom prst="rect">
            <a:avLst/>
          </a:prstGeom>
          <a:noFill/>
          <a:ln w="9525">
            <a:solidFill>
              <a:schemeClr val="tx1">
                <a:lumMod val="85000"/>
              </a:schemeClr>
            </a:solidFill>
            <a:miter lim="800000"/>
            <a:headEnd/>
            <a:tailEnd/>
          </a:ln>
        </p:spPr>
      </p:pic>
    </p:spTree>
    <p:extLst>
      <p:ext uri="{BB962C8B-B14F-4D97-AF65-F5344CB8AC3E}">
        <p14:creationId xmlns:p14="http://schemas.microsoft.com/office/powerpoint/2010/main" val="41611886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7"/>
                                        </p:tgtEl>
                                      </p:cBhvr>
                                    </p:cmd>
                                  </p:childTnLst>
                                </p:cTn>
                              </p:par>
                            </p:childTnLst>
                          </p:cTn>
                        </p:par>
                      </p:childTnLst>
                    </p:cTn>
                  </p:par>
                </p:childTnLst>
              </p:cTn>
              <p:nextCondLst>
                <p:cond evt="onClick" delay="0">
                  <p:tgtEl>
                    <p:spTgt spid="7"/>
                  </p:tgtEl>
                </p:cond>
              </p:nextCondLst>
            </p:seq>
            <p:video>
              <p:cMediaNode vol="80000">
                <p:cTn id="18" repeatCount="indefinite" fill="hold" display="0">
                  <p:stCondLst>
                    <p:cond delay="indefinite"/>
                  </p:stCondLst>
                </p:cTn>
                <p:tgtEl>
                  <p:spTgt spid="7"/>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p:cNvGraphicFramePr>
            <a:graphicFrameLocks noGrp="1"/>
          </p:cNvGraphicFramePr>
          <p:nvPr>
            <p:extLst>
              <p:ext uri="{D42A27DB-BD31-4B8C-83A1-F6EECF244321}">
                <p14:modId xmlns:p14="http://schemas.microsoft.com/office/powerpoint/2010/main" val="1971988674"/>
              </p:ext>
            </p:extLst>
          </p:nvPr>
        </p:nvGraphicFramePr>
        <p:xfrm>
          <a:off x="72009" y="1340768"/>
          <a:ext cx="9036495" cy="1877008"/>
        </p:xfrm>
        <a:graphic>
          <a:graphicData uri="http://schemas.openxmlformats.org/drawingml/2006/table">
            <a:tbl>
              <a:tblPr/>
              <a:tblGrid>
                <a:gridCol w="2258217"/>
                <a:gridCol w="2259124"/>
                <a:gridCol w="2259124"/>
                <a:gridCol w="2260030"/>
              </a:tblGrid>
              <a:tr h="342812">
                <a:tc>
                  <a:txBody>
                    <a:bodyPr/>
                    <a:lstStyle/>
                    <a:p>
                      <a:pPr>
                        <a:spcAft>
                          <a:spcPts val="0"/>
                        </a:spcAft>
                      </a:pPr>
                      <a:r>
                        <a:rPr lang="en-US" sz="1600" kern="50" dirty="0">
                          <a:effectLst/>
                          <a:latin typeface="Arial"/>
                          <a:ea typeface="DejaVu Sans"/>
                          <a:cs typeface="Lohit Hindi"/>
                        </a:rPr>
                        <a:t> </a:t>
                      </a:r>
                      <a:endParaRPr lang="ja-JP" sz="1700" kern="50" dirty="0">
                        <a:effectLst/>
                        <a:latin typeface="Times New Roman"/>
                        <a:ea typeface="DejaVu Sans"/>
                        <a:cs typeface="Lohit Hindi"/>
                      </a:endParaRPr>
                    </a:p>
                  </a:txBody>
                  <a:tcPr marL="49841" marR="49841" marT="49841" marB="4984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b="1" kern="50">
                          <a:effectLst/>
                          <a:latin typeface="Arial"/>
                          <a:ea typeface="DejaVu Sans"/>
                          <a:cs typeface="Lohit Hindi"/>
                        </a:rPr>
                        <a:t>Simultaneous FKBD</a:t>
                      </a:r>
                      <a:endParaRPr lang="ja-JP" sz="1700" kern="50">
                        <a:effectLst/>
                        <a:latin typeface="Times New Roman"/>
                        <a:ea typeface="DejaVu Sans"/>
                        <a:cs typeface="Lohit Hindi"/>
                      </a:endParaRPr>
                    </a:p>
                  </a:txBody>
                  <a:tcPr marL="49841" marR="49841" marT="49841" marB="4984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b="1" kern="50" dirty="0">
                          <a:effectLst/>
                          <a:latin typeface="Arial"/>
                          <a:ea typeface="DejaVu Sans"/>
                          <a:cs typeface="Lohit Hindi"/>
                        </a:rPr>
                        <a:t>Modified FKBD</a:t>
                      </a:r>
                      <a:endParaRPr lang="ja-JP" sz="1700" kern="50" dirty="0">
                        <a:effectLst/>
                        <a:latin typeface="Times New Roman"/>
                        <a:ea typeface="DejaVu Sans"/>
                        <a:cs typeface="Lohit Hindi"/>
                      </a:endParaRPr>
                    </a:p>
                  </a:txBody>
                  <a:tcPr marL="49841" marR="49841" marT="49841" marB="4984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b="1" kern="50">
                          <a:effectLst/>
                          <a:latin typeface="Arial"/>
                          <a:ea typeface="DejaVu Sans"/>
                          <a:cs typeface="Lohit Hindi"/>
                        </a:rPr>
                        <a:t>p-value</a:t>
                      </a:r>
                      <a:endParaRPr lang="ja-JP" sz="1700" kern="50">
                        <a:effectLst/>
                        <a:latin typeface="Times New Roman"/>
                        <a:ea typeface="DejaVu Sans"/>
                        <a:cs typeface="Lohit Hindi"/>
                      </a:endParaRPr>
                    </a:p>
                  </a:txBody>
                  <a:tcPr marL="49841" marR="49841" marT="49841" marB="4984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64377">
                <a:tc>
                  <a:txBody>
                    <a:bodyPr/>
                    <a:lstStyle/>
                    <a:p>
                      <a:pPr>
                        <a:spcAft>
                          <a:spcPts val="0"/>
                        </a:spcAft>
                      </a:pPr>
                      <a:r>
                        <a:rPr lang="en-US" sz="1800" b="1" kern="50" dirty="0" err="1">
                          <a:effectLst/>
                          <a:latin typeface="Arial"/>
                          <a:ea typeface="DejaVu Sans"/>
                          <a:cs typeface="Lohit Hindi"/>
                        </a:rPr>
                        <a:t>Ostial</a:t>
                      </a:r>
                      <a:r>
                        <a:rPr lang="en-US" sz="1800" b="1" kern="50" dirty="0">
                          <a:effectLst/>
                          <a:latin typeface="Arial"/>
                          <a:ea typeface="DejaVu Sans"/>
                          <a:cs typeface="Lohit Hindi"/>
                        </a:rPr>
                        <a:t> stenosis</a:t>
                      </a:r>
                      <a:endParaRPr lang="ja-JP" sz="1800" b="1" kern="50" dirty="0">
                        <a:effectLst/>
                        <a:latin typeface="Times New Roman"/>
                        <a:ea typeface="DejaVu Sans"/>
                        <a:cs typeface="Lohit Hindi"/>
                      </a:endParaRPr>
                    </a:p>
                  </a:txBody>
                  <a:tcPr marL="49841" marR="49841" marT="49841" marB="4984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GB" sz="1800" b="1" kern="50" dirty="0">
                          <a:effectLst/>
                          <a:latin typeface="Arial"/>
                          <a:ea typeface="DejaVu Sans"/>
                          <a:cs typeface="Lohit Hindi"/>
                        </a:rPr>
                        <a:t>20±11%</a:t>
                      </a:r>
                      <a:endParaRPr lang="ja-JP" sz="1800" b="1" kern="50" dirty="0">
                        <a:effectLst/>
                        <a:latin typeface="Times New Roman"/>
                        <a:ea typeface="DejaVu Sans"/>
                        <a:cs typeface="Lohit Hindi"/>
                      </a:endParaRPr>
                    </a:p>
                  </a:txBody>
                  <a:tcPr marL="49841" marR="49841" marT="49841" marB="4984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GB" sz="1800" b="1" kern="50">
                          <a:effectLst/>
                          <a:latin typeface="Arial"/>
                          <a:ea typeface="DejaVu Sans"/>
                          <a:cs typeface="Lohit Hindi"/>
                        </a:rPr>
                        <a:t>15±9%</a:t>
                      </a:r>
                      <a:endParaRPr lang="ja-JP" sz="1800" b="1" kern="50">
                        <a:effectLst/>
                        <a:latin typeface="Times New Roman"/>
                        <a:ea typeface="DejaVu Sans"/>
                        <a:cs typeface="Lohit Hindi"/>
                      </a:endParaRPr>
                    </a:p>
                  </a:txBody>
                  <a:tcPr marL="49841" marR="49841" marT="49841" marB="4984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b="1" kern="50" dirty="0">
                          <a:solidFill>
                            <a:srgbClr val="FF0000"/>
                          </a:solidFill>
                          <a:effectLst>
                            <a:outerShdw blurRad="38100" dist="38100" dir="2700000" algn="tl">
                              <a:srgbClr val="000000">
                                <a:alpha val="43137"/>
                              </a:srgbClr>
                            </a:outerShdw>
                          </a:effectLst>
                          <a:latin typeface="Arial"/>
                          <a:ea typeface="DejaVu Sans"/>
                          <a:cs typeface="Lohit Hindi"/>
                        </a:rPr>
                        <a:t>&lt; 0.001</a:t>
                      </a:r>
                      <a:endParaRPr lang="ja-JP" sz="1800" b="1" kern="50" dirty="0">
                        <a:solidFill>
                          <a:srgbClr val="FF0000"/>
                        </a:solidFill>
                        <a:effectLst>
                          <a:outerShdw blurRad="38100" dist="38100" dir="2700000" algn="tl">
                            <a:srgbClr val="000000">
                              <a:alpha val="43137"/>
                            </a:srgbClr>
                          </a:outerShdw>
                        </a:effectLst>
                        <a:latin typeface="Times New Roman"/>
                        <a:ea typeface="DejaVu Sans"/>
                        <a:cs typeface="Lohit Hindi"/>
                      </a:endParaRPr>
                    </a:p>
                  </a:txBody>
                  <a:tcPr marL="49841" marR="49841" marT="49841" marB="4984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64377">
                <a:tc>
                  <a:txBody>
                    <a:bodyPr/>
                    <a:lstStyle/>
                    <a:p>
                      <a:pPr>
                        <a:spcAft>
                          <a:spcPts val="0"/>
                        </a:spcAft>
                      </a:pPr>
                      <a:r>
                        <a:rPr lang="en-US" sz="1800" b="1" kern="50" dirty="0" err="1">
                          <a:effectLst/>
                          <a:latin typeface="Arial"/>
                          <a:ea typeface="DejaVu Sans"/>
                          <a:cs typeface="Lohit Hindi"/>
                        </a:rPr>
                        <a:t>Ellipticity</a:t>
                      </a:r>
                      <a:r>
                        <a:rPr lang="en-US" sz="1800" b="1" kern="50" dirty="0">
                          <a:effectLst/>
                          <a:latin typeface="Arial"/>
                          <a:ea typeface="DejaVu Sans"/>
                          <a:cs typeface="Lohit Hindi"/>
                        </a:rPr>
                        <a:t> index</a:t>
                      </a:r>
                      <a:endParaRPr lang="ja-JP" sz="1800" b="1" kern="50" dirty="0">
                        <a:effectLst/>
                        <a:latin typeface="Times New Roman"/>
                        <a:ea typeface="DejaVu Sans"/>
                        <a:cs typeface="Lohit Hindi"/>
                      </a:endParaRPr>
                    </a:p>
                  </a:txBody>
                  <a:tcPr marL="49841" marR="49841" marT="49841" marB="4984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GB" sz="1800" b="1" kern="50" dirty="0">
                          <a:effectLst/>
                          <a:latin typeface="Arial"/>
                          <a:ea typeface="DejaVu Sans"/>
                          <a:cs typeface="Lohit Hindi"/>
                        </a:rPr>
                        <a:t>1.36±0.06</a:t>
                      </a:r>
                      <a:endParaRPr lang="ja-JP" sz="1800" b="1" kern="50" dirty="0">
                        <a:effectLst/>
                        <a:latin typeface="Times New Roman"/>
                        <a:ea typeface="DejaVu Sans"/>
                        <a:cs typeface="Lohit Hindi"/>
                      </a:endParaRPr>
                    </a:p>
                  </a:txBody>
                  <a:tcPr marL="49841" marR="49841" marT="49841" marB="4984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GB" sz="1800" b="1" kern="50" dirty="0">
                          <a:effectLst/>
                          <a:latin typeface="Arial"/>
                          <a:ea typeface="DejaVu Sans"/>
                          <a:cs typeface="Lohit Hindi"/>
                        </a:rPr>
                        <a:t>1.17±0.05</a:t>
                      </a:r>
                      <a:endParaRPr lang="ja-JP" sz="1800" b="1" kern="50" dirty="0">
                        <a:effectLst/>
                        <a:latin typeface="Times New Roman"/>
                        <a:ea typeface="DejaVu Sans"/>
                        <a:cs typeface="Lohit Hindi"/>
                      </a:endParaRPr>
                    </a:p>
                  </a:txBody>
                  <a:tcPr marL="49841" marR="49841" marT="49841" marB="4984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b="1" kern="50" dirty="0">
                          <a:solidFill>
                            <a:srgbClr val="FF0000"/>
                          </a:solidFill>
                          <a:effectLst>
                            <a:outerShdw blurRad="38100" dist="38100" dir="2700000" algn="tl">
                              <a:srgbClr val="000000">
                                <a:alpha val="43137"/>
                              </a:srgbClr>
                            </a:outerShdw>
                          </a:effectLst>
                          <a:latin typeface="Arial"/>
                          <a:ea typeface="DejaVu Sans"/>
                          <a:cs typeface="Lohit Hindi"/>
                        </a:rPr>
                        <a:t>&lt; 0.001</a:t>
                      </a:r>
                      <a:endParaRPr lang="ja-JP" sz="1800" b="1" kern="50" dirty="0">
                        <a:solidFill>
                          <a:srgbClr val="FF0000"/>
                        </a:solidFill>
                        <a:effectLst>
                          <a:outerShdw blurRad="38100" dist="38100" dir="2700000" algn="tl">
                            <a:srgbClr val="000000">
                              <a:alpha val="43137"/>
                            </a:srgbClr>
                          </a:outerShdw>
                        </a:effectLst>
                        <a:latin typeface="Times New Roman"/>
                        <a:ea typeface="DejaVu Sans"/>
                        <a:cs typeface="Lohit Hindi"/>
                      </a:endParaRPr>
                    </a:p>
                  </a:txBody>
                  <a:tcPr marL="49841" marR="49841" marT="49841" marB="4984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64377">
                <a:tc>
                  <a:txBody>
                    <a:bodyPr/>
                    <a:lstStyle/>
                    <a:p>
                      <a:pPr>
                        <a:spcAft>
                          <a:spcPts val="0"/>
                        </a:spcAft>
                      </a:pPr>
                      <a:r>
                        <a:rPr lang="en-US" sz="1800" b="1" kern="50" dirty="0" err="1">
                          <a:effectLst/>
                          <a:latin typeface="Arial"/>
                          <a:ea typeface="DejaVu Sans"/>
                          <a:cs typeface="Lohit Hindi"/>
                        </a:rPr>
                        <a:t>Malapposed</a:t>
                      </a:r>
                      <a:r>
                        <a:rPr lang="en-US" sz="1800" b="1" kern="50" dirty="0">
                          <a:effectLst/>
                          <a:latin typeface="Arial"/>
                          <a:ea typeface="DejaVu Sans"/>
                          <a:cs typeface="Lohit Hindi"/>
                        </a:rPr>
                        <a:t> struts</a:t>
                      </a:r>
                      <a:endParaRPr lang="ja-JP" sz="1800" b="1" kern="50" dirty="0">
                        <a:effectLst/>
                        <a:latin typeface="Times New Roman"/>
                        <a:ea typeface="DejaVu Sans"/>
                        <a:cs typeface="Lohit Hindi"/>
                      </a:endParaRPr>
                    </a:p>
                  </a:txBody>
                  <a:tcPr marL="49841" marR="49841" marT="49841" marB="4984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GB" sz="1800" b="1" kern="50" dirty="0">
                          <a:effectLst/>
                          <a:latin typeface="Arial"/>
                          <a:ea typeface="DejaVu Sans"/>
                          <a:cs typeface="Lohit Hindi"/>
                        </a:rPr>
                        <a:t>6.4±3.4%</a:t>
                      </a:r>
                      <a:endParaRPr lang="ja-JP" sz="1800" b="1" kern="50" dirty="0">
                        <a:effectLst/>
                        <a:latin typeface="Times New Roman"/>
                        <a:ea typeface="DejaVu Sans"/>
                        <a:cs typeface="Lohit Hindi"/>
                      </a:endParaRPr>
                    </a:p>
                  </a:txBody>
                  <a:tcPr marL="49841" marR="49841" marT="49841" marB="4984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GB" sz="1800" b="1" kern="50" dirty="0">
                          <a:effectLst/>
                          <a:latin typeface="Arial"/>
                          <a:ea typeface="DejaVu Sans"/>
                          <a:cs typeface="Lohit Hindi"/>
                        </a:rPr>
                        <a:t>6.3±3.6%</a:t>
                      </a:r>
                      <a:endParaRPr lang="ja-JP" sz="1800" b="1" kern="50" dirty="0">
                        <a:effectLst/>
                        <a:latin typeface="Times New Roman"/>
                        <a:ea typeface="DejaVu Sans"/>
                        <a:cs typeface="Lohit Hindi"/>
                      </a:endParaRPr>
                    </a:p>
                  </a:txBody>
                  <a:tcPr marL="49841" marR="49841" marT="49841" marB="4984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b="1" kern="50" dirty="0">
                          <a:effectLst/>
                          <a:latin typeface="Arial"/>
                          <a:ea typeface="DejaVu Sans"/>
                          <a:cs typeface="Lohit Hindi"/>
                        </a:rPr>
                        <a:t>0.39</a:t>
                      </a:r>
                      <a:endParaRPr lang="ja-JP" sz="1800" b="1" kern="50" dirty="0">
                        <a:effectLst/>
                        <a:latin typeface="Times New Roman"/>
                        <a:ea typeface="DejaVu Sans"/>
                        <a:cs typeface="Lohit Hindi"/>
                      </a:endParaRPr>
                    </a:p>
                  </a:txBody>
                  <a:tcPr marL="49841" marR="49841" marT="49841" marB="4984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4" name="正方形/長方形 3"/>
          <p:cNvSpPr/>
          <p:nvPr/>
        </p:nvSpPr>
        <p:spPr>
          <a:xfrm>
            <a:off x="179512" y="3573016"/>
            <a:ext cx="8712968" cy="2169825"/>
          </a:xfrm>
          <a:prstGeom prst="rect">
            <a:avLst/>
          </a:prstGeom>
        </p:spPr>
        <p:txBody>
          <a:bodyPr wrap="square">
            <a:spAutoFit/>
          </a:bodyPr>
          <a:lstStyle/>
          <a:p>
            <a:pPr algn="just">
              <a:lnSpc>
                <a:spcPct val="150000"/>
              </a:lnSpc>
            </a:pPr>
            <a:r>
              <a:rPr lang="en-GB" altLang="ja-JP" b="1" kern="50" dirty="0">
                <a:solidFill>
                  <a:prstClr val="black"/>
                </a:solidFill>
                <a:latin typeface="Arial"/>
                <a:ea typeface="DejaVu Sans"/>
                <a:cs typeface="Lohit Hindi"/>
              </a:rPr>
              <a:t> Comparison of the results obtained using the simultaneous and the modified final kissing balloon dilatation (FKBD) strategies</a:t>
            </a:r>
            <a:endParaRPr lang="ja-JP" altLang="ja-JP" sz="2000" kern="50" dirty="0">
              <a:solidFill>
                <a:prstClr val="black"/>
              </a:solidFill>
              <a:latin typeface="Times New Roman"/>
              <a:ea typeface="DejaVu Sans"/>
              <a:cs typeface="Lohit Hindi"/>
            </a:endParaRPr>
          </a:p>
          <a:p>
            <a:pPr algn="just">
              <a:lnSpc>
                <a:spcPct val="150000"/>
              </a:lnSpc>
            </a:pPr>
            <a:r>
              <a:rPr lang="en-GB" altLang="ja-JP" kern="50" dirty="0">
                <a:solidFill>
                  <a:prstClr val="black"/>
                </a:solidFill>
                <a:latin typeface="Arial"/>
                <a:ea typeface="DejaVu Sans"/>
                <a:cs typeface="Lohit Hindi"/>
              </a:rPr>
              <a:t>Modified FKBD results in a reduced </a:t>
            </a:r>
            <a:r>
              <a:rPr lang="en-GB" altLang="ja-JP" kern="50" dirty="0" err="1">
                <a:solidFill>
                  <a:prstClr val="black"/>
                </a:solidFill>
                <a:latin typeface="Arial"/>
                <a:ea typeface="DejaVu Sans"/>
                <a:cs typeface="Lohit Hindi"/>
              </a:rPr>
              <a:t>ostial</a:t>
            </a:r>
            <a:r>
              <a:rPr lang="en-GB" altLang="ja-JP" kern="50" dirty="0">
                <a:solidFill>
                  <a:prstClr val="black"/>
                </a:solidFill>
                <a:latin typeface="Arial"/>
                <a:ea typeface="DejaVu Sans"/>
                <a:cs typeface="Lohit Hindi"/>
              </a:rPr>
              <a:t> stenosis and decreases the elliptical deformation in the proximal main vessel. The amount of stent strut </a:t>
            </a:r>
            <a:r>
              <a:rPr lang="en-GB" altLang="ja-JP" kern="50" dirty="0" err="1">
                <a:solidFill>
                  <a:prstClr val="black"/>
                </a:solidFill>
                <a:latin typeface="Arial"/>
                <a:ea typeface="DejaVu Sans"/>
                <a:cs typeface="Lohit Hindi"/>
              </a:rPr>
              <a:t>malapposition</a:t>
            </a:r>
            <a:r>
              <a:rPr lang="en-GB" altLang="ja-JP" kern="50" dirty="0">
                <a:solidFill>
                  <a:prstClr val="black"/>
                </a:solidFill>
                <a:latin typeface="Arial"/>
                <a:ea typeface="DejaVu Sans"/>
                <a:cs typeface="Lohit Hindi"/>
              </a:rPr>
              <a:t> was similar in the two techniques.</a:t>
            </a:r>
            <a:endParaRPr lang="ja-JP" altLang="ja-JP" sz="2000" kern="50" dirty="0">
              <a:solidFill>
                <a:prstClr val="black"/>
              </a:solidFill>
              <a:latin typeface="Times New Roman"/>
              <a:ea typeface="DejaVu Sans"/>
              <a:cs typeface="Lohit Hindi"/>
            </a:endParaRPr>
          </a:p>
        </p:txBody>
      </p:sp>
      <p:sp>
        <p:nvSpPr>
          <p:cNvPr id="5" name="テキスト ボックス 4"/>
          <p:cNvSpPr txBox="1"/>
          <p:nvPr/>
        </p:nvSpPr>
        <p:spPr>
          <a:xfrm>
            <a:off x="2543632" y="6186790"/>
            <a:ext cx="6708888" cy="338554"/>
          </a:xfrm>
          <a:prstGeom prst="rect">
            <a:avLst/>
          </a:prstGeom>
          <a:noFill/>
        </p:spPr>
        <p:txBody>
          <a:bodyPr wrap="none" rtlCol="0">
            <a:spAutoFit/>
          </a:bodyPr>
          <a:lstStyle/>
          <a:p>
            <a:r>
              <a:rPr lang="en-US" altLang="ja-JP" sz="1600" dirty="0" smtClean="0">
                <a:solidFill>
                  <a:prstClr val="black"/>
                </a:solidFill>
                <a:latin typeface="Comic Sans MS"/>
                <a:ea typeface="HG丸ｺﾞｼｯｸM-PRO"/>
              </a:rPr>
              <a:t>P </a:t>
            </a:r>
            <a:r>
              <a:rPr lang="en-US" altLang="ja-JP" sz="1600" dirty="0" err="1" smtClean="0">
                <a:solidFill>
                  <a:prstClr val="black"/>
                </a:solidFill>
                <a:latin typeface="Comic Sans MS"/>
                <a:ea typeface="HG丸ｺﾞｼｯｸM-PRO"/>
              </a:rPr>
              <a:t>Mortie</a:t>
            </a:r>
            <a:r>
              <a:rPr lang="en-US" altLang="ja-JP" sz="1600" dirty="0" smtClean="0">
                <a:solidFill>
                  <a:prstClr val="black"/>
                </a:solidFill>
                <a:latin typeface="Comic Sans MS"/>
                <a:ea typeface="HG丸ｺﾞｼｯｸM-PRO"/>
              </a:rPr>
              <a:t>,   Y </a:t>
            </a:r>
            <a:r>
              <a:rPr lang="en-US" altLang="ja-JP" sz="1600" dirty="0" err="1" smtClean="0">
                <a:solidFill>
                  <a:prstClr val="black"/>
                </a:solidFill>
                <a:latin typeface="Comic Sans MS"/>
                <a:ea typeface="HG丸ｺﾞｼｯｸM-PRO"/>
              </a:rPr>
              <a:t>Hikichi</a:t>
            </a:r>
            <a:r>
              <a:rPr lang="en-US" altLang="ja-JP" sz="1600" dirty="0" smtClean="0">
                <a:solidFill>
                  <a:prstClr val="black"/>
                </a:solidFill>
                <a:latin typeface="Comic Sans MS"/>
                <a:ea typeface="HG丸ｺﾞｼｯｸM-PRO"/>
              </a:rPr>
              <a:t>,  et al:  </a:t>
            </a:r>
            <a:r>
              <a:rPr lang="en-US" altLang="ja-JP" sz="1600" dirty="0" err="1" smtClean="0">
                <a:solidFill>
                  <a:prstClr val="black"/>
                </a:solidFill>
                <a:latin typeface="Comic Sans MS"/>
                <a:ea typeface="HG丸ｺﾞｼｯｸM-PRO"/>
              </a:rPr>
              <a:t>JACC:Cardio</a:t>
            </a:r>
            <a:r>
              <a:rPr lang="en-US" altLang="ja-JP" sz="1600" dirty="0" smtClean="0">
                <a:solidFill>
                  <a:prstClr val="black"/>
                </a:solidFill>
                <a:latin typeface="Comic Sans MS"/>
                <a:ea typeface="HG丸ｺﾞｼｯｸM-PRO"/>
              </a:rPr>
              <a:t> </a:t>
            </a:r>
            <a:r>
              <a:rPr lang="en-US" altLang="ja-JP" sz="1600" dirty="0" err="1" smtClean="0">
                <a:solidFill>
                  <a:prstClr val="black"/>
                </a:solidFill>
                <a:latin typeface="Comic Sans MS"/>
                <a:ea typeface="HG丸ｺﾞｼｯｸM-PRO"/>
              </a:rPr>
              <a:t>Intav</a:t>
            </a:r>
            <a:r>
              <a:rPr lang="en-US" altLang="ja-JP" sz="1600" dirty="0" smtClean="0">
                <a:solidFill>
                  <a:prstClr val="black"/>
                </a:solidFill>
                <a:latin typeface="Comic Sans MS"/>
                <a:ea typeface="HG丸ｺﾞｼｯｸM-PRO"/>
              </a:rPr>
              <a:t>, </a:t>
            </a:r>
            <a:r>
              <a:rPr lang="en-US" altLang="ja-JP" sz="1600" dirty="0">
                <a:solidFill>
                  <a:prstClr val="black"/>
                </a:solidFill>
                <a:latin typeface="Comic Sans MS"/>
                <a:ea typeface="HG丸ｺﾞｼｯｸM-PRO"/>
              </a:rPr>
              <a:t>VOL. 7, NO3, 2014</a:t>
            </a:r>
          </a:p>
        </p:txBody>
      </p:sp>
    </p:spTree>
    <p:extLst>
      <p:ext uri="{BB962C8B-B14F-4D97-AF65-F5344CB8AC3E}">
        <p14:creationId xmlns:p14="http://schemas.microsoft.com/office/powerpoint/2010/main" val="34375404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LADPre_3D_2014112720263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87691"/>
            <a:ext cx="8614810" cy="6945691"/>
          </a:xfrm>
          <a:prstGeom prst="rect">
            <a:avLst/>
          </a:prstGeom>
        </p:spPr>
      </p:pic>
      <p:sp>
        <p:nvSpPr>
          <p:cNvPr id="3" name="テキスト ボックス 2"/>
          <p:cNvSpPr txBox="1"/>
          <p:nvPr/>
        </p:nvSpPr>
        <p:spPr>
          <a:xfrm>
            <a:off x="827584" y="332656"/>
            <a:ext cx="3586288" cy="646331"/>
          </a:xfrm>
          <a:prstGeom prst="rect">
            <a:avLst/>
          </a:prstGeom>
          <a:noFill/>
        </p:spPr>
        <p:txBody>
          <a:bodyPr wrap="none" rtlCol="0">
            <a:spAutoFit/>
          </a:bodyPr>
          <a:lstStyle/>
          <a:p>
            <a:r>
              <a:rPr kumimoji="1" lang="en-US" altLang="ja-JP" sz="3600" dirty="0" smtClean="0">
                <a:solidFill>
                  <a:schemeClr val="bg1"/>
                </a:solidFill>
              </a:rPr>
              <a:t>3D-OFDI image</a:t>
            </a:r>
            <a:endParaRPr kumimoji="1" lang="ja-JP" altLang="en-US" sz="3600" dirty="0">
              <a:solidFill>
                <a:schemeClr val="bg1"/>
              </a:solidFill>
            </a:endParaRPr>
          </a:p>
        </p:txBody>
      </p:sp>
      <p:sp>
        <p:nvSpPr>
          <p:cNvPr id="4" name="テキスト ボックス 3"/>
          <p:cNvSpPr txBox="1"/>
          <p:nvPr/>
        </p:nvSpPr>
        <p:spPr>
          <a:xfrm>
            <a:off x="2785912" y="5662989"/>
            <a:ext cx="3589219" cy="646331"/>
          </a:xfrm>
          <a:prstGeom prst="rect">
            <a:avLst/>
          </a:prstGeom>
          <a:noFill/>
        </p:spPr>
        <p:txBody>
          <a:bodyPr wrap="none" rtlCol="0">
            <a:spAutoFit/>
          </a:bodyPr>
          <a:lstStyle/>
          <a:p>
            <a:r>
              <a:rPr lang="en-US" altLang="ja-JP" sz="3600" dirty="0" smtClean="0">
                <a:solidFill>
                  <a:schemeClr val="bg1"/>
                </a:solidFill>
              </a:rPr>
              <a:t>Before stenting</a:t>
            </a:r>
            <a:endParaRPr kumimoji="1" lang="ja-JP" altLang="en-US" sz="3600" dirty="0">
              <a:solidFill>
                <a:schemeClr val="bg1"/>
              </a:solidFill>
            </a:endParaRPr>
          </a:p>
        </p:txBody>
      </p:sp>
    </p:spTree>
    <p:extLst>
      <p:ext uri="{BB962C8B-B14F-4D97-AF65-F5344CB8AC3E}">
        <p14:creationId xmlns:p14="http://schemas.microsoft.com/office/powerpoint/2010/main" val="965287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7"/>
          <p:cNvSpPr>
            <a:spLocks noGrp="1"/>
          </p:cNvSpPr>
          <p:nvPr>
            <p:ph type="title"/>
          </p:nvPr>
        </p:nvSpPr>
        <p:spPr/>
        <p:txBody>
          <a:bodyPr/>
          <a:lstStyle/>
          <a:p>
            <a:r>
              <a:rPr kumimoji="1" lang="en-US" altLang="ja-JP" dirty="0" smtClean="0"/>
              <a:t>Just after stent implantation</a:t>
            </a:r>
            <a:endParaRPr kumimoji="1" lang="ja-JP" altLang="en-US" dirty="0"/>
          </a:p>
        </p:txBody>
      </p:sp>
      <p:pic>
        <p:nvPicPr>
          <p:cNvPr id="7" name="コンテンツ プレースホルダー 6" descr="LADPost_3D_20141201185011.jpg"/>
          <p:cNvPicPr>
            <a:picLocks noGrp="1" noChangeAspect="1"/>
          </p:cNvPicPr>
          <p:nvPr>
            <p:ph sz="half" idx="1"/>
          </p:nvPr>
        </p:nvPicPr>
        <p:blipFill>
          <a:blip r:embed="rId2">
            <a:extLst>
              <a:ext uri="{28A0092B-C50C-407E-A947-70E740481C1C}">
                <a14:useLocalDpi xmlns:a14="http://schemas.microsoft.com/office/drawing/2010/main" val="0"/>
              </a:ext>
            </a:extLst>
          </a:blip>
          <a:srcRect l="14028" r="14028"/>
          <a:stretch>
            <a:fillRect/>
          </a:stretch>
        </p:blipFill>
        <p:spPr>
          <a:xfrm>
            <a:off x="-108520" y="1371162"/>
            <a:ext cx="4604320" cy="5159952"/>
          </a:xfrm>
        </p:spPr>
      </p:pic>
      <p:pic>
        <p:nvPicPr>
          <p:cNvPr id="10" name="コンテンツ プレースホルダー 9" descr="LADPost_3D_20141201190813.jpg"/>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18170" t="16912" r="9379" b="961"/>
          <a:stretch/>
        </p:blipFill>
        <p:spPr>
          <a:xfrm>
            <a:off x="4460488" y="1375758"/>
            <a:ext cx="5656128" cy="5169439"/>
          </a:xfrm>
        </p:spPr>
      </p:pic>
    </p:spTree>
    <p:extLst>
      <p:ext uri="{BB962C8B-B14F-4D97-AF65-F5344CB8AC3E}">
        <p14:creationId xmlns:p14="http://schemas.microsoft.com/office/powerpoint/2010/main" val="35430146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p:cNvSpPr>
            <a:spLocks noGrp="1"/>
          </p:cNvSpPr>
          <p:nvPr>
            <p:ph type="title"/>
          </p:nvPr>
        </p:nvSpPr>
        <p:spPr/>
        <p:txBody>
          <a:bodyPr/>
          <a:lstStyle/>
          <a:p>
            <a:r>
              <a:rPr kumimoji="1" lang="en-US" altLang="ja-JP" dirty="0" smtClean="0"/>
              <a:t>After the modified FKBD</a:t>
            </a:r>
            <a:endParaRPr kumimoji="1" lang="ja-JP" altLang="en-US" dirty="0"/>
          </a:p>
        </p:txBody>
      </p:sp>
      <p:pic>
        <p:nvPicPr>
          <p:cNvPr id="11" name="コンテンツ プレースホルダー 10" descr="LADPost_3D_20141121113533.bmp"/>
          <p:cNvPicPr>
            <a:picLocks noGrp="1" noChangeAspect="1"/>
          </p:cNvPicPr>
          <p:nvPr>
            <p:ph sz="half" idx="1"/>
          </p:nvPr>
        </p:nvPicPr>
        <p:blipFill>
          <a:blip r:embed="rId2">
            <a:extLst>
              <a:ext uri="{28A0092B-C50C-407E-A947-70E740481C1C}">
                <a14:useLocalDpi xmlns:a14="http://schemas.microsoft.com/office/drawing/2010/main" val="0"/>
              </a:ext>
            </a:extLst>
          </a:blip>
          <a:srcRect l="14028" r="14028"/>
          <a:stretch>
            <a:fillRect/>
          </a:stretch>
        </p:blipFill>
        <p:spPr>
          <a:xfrm>
            <a:off x="-30980" y="1484784"/>
            <a:ext cx="4598788" cy="5153752"/>
          </a:xfrm>
        </p:spPr>
      </p:pic>
      <p:pic>
        <p:nvPicPr>
          <p:cNvPr id="10" name="コンテンツ プレースホルダー 9" descr="LADPost_3D_20141121115510.bmp"/>
          <p:cNvPicPr>
            <a:picLocks noGrp="1" noChangeAspect="1"/>
          </p:cNvPicPr>
          <p:nvPr>
            <p:ph sz="half" idx="2"/>
          </p:nvPr>
        </p:nvPicPr>
        <p:blipFill>
          <a:blip r:embed="rId3">
            <a:extLst>
              <a:ext uri="{28A0092B-C50C-407E-A947-70E740481C1C}">
                <a14:useLocalDpi xmlns:a14="http://schemas.microsoft.com/office/drawing/2010/main" val="0"/>
              </a:ext>
            </a:extLst>
          </a:blip>
          <a:srcRect l="14028" r="14028"/>
          <a:stretch>
            <a:fillRect/>
          </a:stretch>
        </p:blipFill>
        <p:spPr>
          <a:xfrm>
            <a:off x="4581724" y="1484784"/>
            <a:ext cx="4598788" cy="5153752"/>
          </a:xfrm>
        </p:spPr>
      </p:pic>
    </p:spTree>
    <p:extLst>
      <p:ext uri="{BB962C8B-B14F-4D97-AF65-F5344CB8AC3E}">
        <p14:creationId xmlns:p14="http://schemas.microsoft.com/office/powerpoint/2010/main" val="29713712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83568" y="116632"/>
            <a:ext cx="7772400" cy="950491"/>
          </a:xfrm>
        </p:spPr>
        <p:txBody>
          <a:bodyPr/>
          <a:lstStyle/>
          <a:p>
            <a:pPr algn="ctr"/>
            <a:r>
              <a:rPr kumimoji="1" lang="en-US" altLang="ja-JP" dirty="0" smtClean="0">
                <a:latin typeface="+mn-lt"/>
                <a:cs typeface="Arial" panose="020B0604020202020204" pitchFamily="34" charset="0"/>
              </a:rPr>
              <a:t>Conclusion</a:t>
            </a:r>
            <a:endParaRPr kumimoji="1" lang="ja-JP" altLang="en-US" dirty="0">
              <a:latin typeface="+mn-lt"/>
              <a:cs typeface="Arial" panose="020B0604020202020204" pitchFamily="34" charset="0"/>
            </a:endParaRPr>
          </a:p>
        </p:txBody>
      </p:sp>
      <p:sp>
        <p:nvSpPr>
          <p:cNvPr id="3" name="コンテンツ プレースホルダー 2"/>
          <p:cNvSpPr>
            <a:spLocks noGrp="1"/>
          </p:cNvSpPr>
          <p:nvPr>
            <p:ph idx="1"/>
          </p:nvPr>
        </p:nvSpPr>
        <p:spPr>
          <a:xfrm>
            <a:off x="107504" y="1412776"/>
            <a:ext cx="8928992" cy="5328592"/>
          </a:xfrm>
        </p:spPr>
        <p:txBody>
          <a:bodyPr>
            <a:normAutofit/>
          </a:bodyPr>
          <a:lstStyle/>
          <a:p>
            <a:pPr>
              <a:spcAft>
                <a:spcPts val="600"/>
              </a:spcAft>
            </a:pPr>
            <a:r>
              <a:rPr lang="en-US" altLang="ja-JP" dirty="0" smtClean="0">
                <a:latin typeface="+mn-lt"/>
                <a:cs typeface="Arial" panose="020B0604020202020204" pitchFamily="34" charset="0"/>
              </a:rPr>
              <a:t>The </a:t>
            </a:r>
            <a:r>
              <a:rPr lang="en-US" altLang="ja-JP" dirty="0">
                <a:latin typeface="+mn-lt"/>
                <a:cs typeface="Arial" panose="020B0604020202020204" pitchFamily="34" charset="0"/>
              </a:rPr>
              <a:t>modified FKBD procedure reduces the elliptical stent </a:t>
            </a:r>
            <a:r>
              <a:rPr lang="en-US" altLang="ja-JP" dirty="0" smtClean="0">
                <a:latin typeface="+mn-lt"/>
                <a:cs typeface="Arial" panose="020B0604020202020204" pitchFamily="34" charset="0"/>
              </a:rPr>
              <a:t>deformation, dissection </a:t>
            </a:r>
            <a:r>
              <a:rPr lang="en-US" altLang="ja-JP" dirty="0">
                <a:latin typeface="+mn-lt"/>
                <a:cs typeface="Arial" panose="020B0604020202020204" pitchFamily="34" charset="0"/>
              </a:rPr>
              <a:t>and </a:t>
            </a:r>
            <a:r>
              <a:rPr lang="en-US" altLang="ja-JP" dirty="0" smtClean="0">
                <a:latin typeface="+mn-lt"/>
                <a:cs typeface="Arial" panose="020B0604020202020204" pitchFamily="34" charset="0"/>
              </a:rPr>
              <a:t>optimizes </a:t>
            </a:r>
            <a:r>
              <a:rPr lang="en-US" altLang="ja-JP" dirty="0">
                <a:latin typeface="+mn-lt"/>
                <a:cs typeface="Arial" panose="020B0604020202020204" pitchFamily="34" charset="0"/>
              </a:rPr>
              <a:t>the side branch access</a:t>
            </a:r>
            <a:r>
              <a:rPr lang="en-US" altLang="ja-JP" dirty="0" smtClean="0">
                <a:latin typeface="+mn-lt"/>
                <a:cs typeface="Arial" panose="020B0604020202020204" pitchFamily="34" charset="0"/>
              </a:rPr>
              <a:t>.</a:t>
            </a:r>
            <a:r>
              <a:rPr lang="en-US" altLang="ja-JP" dirty="0">
                <a:latin typeface="+mn-lt"/>
                <a:cs typeface="Arial" panose="020B0604020202020204" pitchFamily="34" charset="0"/>
              </a:rPr>
              <a:t> </a:t>
            </a:r>
            <a:endParaRPr lang="en-US" altLang="ja-JP" dirty="0" smtClean="0">
              <a:latin typeface="+mn-lt"/>
              <a:cs typeface="Arial" panose="020B0604020202020204" pitchFamily="34" charset="0"/>
            </a:endParaRPr>
          </a:p>
          <a:p>
            <a:pPr>
              <a:spcAft>
                <a:spcPts val="600"/>
              </a:spcAft>
            </a:pPr>
            <a:r>
              <a:rPr lang="en-US" altLang="ja-JP" dirty="0" smtClean="0">
                <a:latin typeface="+mn-lt"/>
                <a:cs typeface="Arial" panose="020B0604020202020204" pitchFamily="34" charset="0"/>
              </a:rPr>
              <a:t>3D images methods of OFDI/OCT will change our bifurcation treatment strategy </a:t>
            </a:r>
          </a:p>
          <a:p>
            <a:pPr>
              <a:spcAft>
                <a:spcPts val="600"/>
              </a:spcAft>
            </a:pPr>
            <a:r>
              <a:rPr lang="en-US" altLang="ja-JP" dirty="0" smtClean="0">
                <a:latin typeface="+mn-lt"/>
                <a:cs typeface="Arial" panose="020B0604020202020204" pitchFamily="34" charset="0"/>
              </a:rPr>
              <a:t>Far </a:t>
            </a:r>
            <a:r>
              <a:rPr lang="en-US" altLang="ja-JP" dirty="0">
                <a:latin typeface="+mn-lt"/>
                <a:cs typeface="Arial" panose="020B0604020202020204" pitchFamily="34" charset="0"/>
              </a:rPr>
              <a:t>different results would be obtained, all depending on the “Vessel</a:t>
            </a:r>
            <a:r>
              <a:rPr lang="ja-JP" altLang="en-US" dirty="0">
                <a:latin typeface="+mn-lt"/>
                <a:cs typeface="Arial" panose="020B0604020202020204" pitchFamily="34" charset="0"/>
              </a:rPr>
              <a:t> </a:t>
            </a:r>
            <a:r>
              <a:rPr lang="en-US" altLang="ja-JP" dirty="0">
                <a:latin typeface="+mn-lt"/>
                <a:cs typeface="Arial" panose="020B0604020202020204" pitchFamily="34" charset="0"/>
              </a:rPr>
              <a:t>Diameter" "Bifurcation Angle" "Technique" "stent type", and moreover, the operator's skill.</a:t>
            </a:r>
          </a:p>
          <a:p>
            <a:pPr lvl="0">
              <a:spcAft>
                <a:spcPts val="600"/>
              </a:spcAft>
            </a:pPr>
            <a:endParaRPr lang="ja-JP" altLang="ja-JP" dirty="0">
              <a:latin typeface="+mn-lt"/>
              <a:cs typeface="Arial" panose="020B0604020202020204" pitchFamily="34" charset="0"/>
            </a:endParaRPr>
          </a:p>
        </p:txBody>
      </p:sp>
    </p:spTree>
    <p:extLst>
      <p:ext uri="{BB962C8B-B14F-4D97-AF65-F5344CB8AC3E}">
        <p14:creationId xmlns:p14="http://schemas.microsoft.com/office/powerpoint/2010/main" val="25435937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9"/>
          <p:cNvSpPr>
            <a:spLocks noGrp="1" noChangeArrowheads="1"/>
          </p:cNvSpPr>
          <p:nvPr>
            <p:ph type="title"/>
          </p:nvPr>
        </p:nvSpPr>
        <p:spPr>
          <a:xfrm>
            <a:off x="914400" y="188640"/>
            <a:ext cx="7772400" cy="914400"/>
          </a:xfrm>
        </p:spPr>
        <p:txBody>
          <a:bodyPr lIns="91440" tIns="45720" rIns="91440" bIns="45720"/>
          <a:lstStyle/>
          <a:p>
            <a:pPr eaLnBrk="1" hangingPunct="1">
              <a:defRPr/>
            </a:pPr>
            <a:r>
              <a:rPr lang="en-US" altLang="ja-JP" sz="4800" dirty="0" smtClean="0">
                <a:solidFill>
                  <a:schemeClr val="tx2">
                    <a:lumMod val="60000"/>
                    <a:lumOff val="40000"/>
                  </a:schemeClr>
                </a:solidFill>
                <a:effectLst/>
                <a:ea typeface="ＭＳ Ｐゴシック" charset="-128"/>
              </a:rPr>
              <a:t>This is the Crush </a:t>
            </a:r>
            <a:r>
              <a:rPr lang="en-US" altLang="ja-JP" sz="4800" dirty="0" err="1" smtClean="0">
                <a:solidFill>
                  <a:schemeClr val="tx2">
                    <a:lumMod val="60000"/>
                    <a:lumOff val="40000"/>
                  </a:schemeClr>
                </a:solidFill>
                <a:effectLst/>
                <a:ea typeface="ＭＳ Ｐゴシック" charset="-128"/>
              </a:rPr>
              <a:t>stenting</a:t>
            </a:r>
            <a:endParaRPr lang="en-US" altLang="ja-JP" sz="4800" dirty="0" smtClean="0">
              <a:solidFill>
                <a:schemeClr val="tx2">
                  <a:lumMod val="60000"/>
                  <a:lumOff val="40000"/>
                </a:schemeClr>
              </a:solidFill>
              <a:effectLst/>
              <a:ea typeface="ＭＳ Ｐゴシック" charset="-128"/>
            </a:endParaRPr>
          </a:p>
        </p:txBody>
      </p:sp>
      <p:sp>
        <p:nvSpPr>
          <p:cNvPr id="1059869" name="Text Box 29"/>
          <p:cNvSpPr txBox="1">
            <a:spLocks noChangeArrowheads="1"/>
          </p:cNvSpPr>
          <p:nvPr/>
        </p:nvSpPr>
        <p:spPr bwMode="auto">
          <a:xfrm>
            <a:off x="5929313" y="1695450"/>
            <a:ext cx="3240087" cy="1384300"/>
          </a:xfrm>
          <a:prstGeom prst="rect">
            <a:avLst/>
          </a:prstGeom>
          <a:noFill/>
          <a:ln w="12700" cap="sq">
            <a:noFill/>
            <a:miter lim="800000"/>
            <a:headEnd type="none" w="sm" len="sm"/>
            <a:tailEnd type="none" w="sm" len="sm"/>
          </a:ln>
          <a:effectLst/>
        </p:spPr>
        <p:txBody>
          <a:bodyPr>
            <a:spAutoFit/>
          </a:bodyPr>
          <a:lstStyle/>
          <a:p>
            <a:pPr>
              <a:defRPr/>
            </a:pPr>
            <a:r>
              <a:rPr lang="en-US" altLang="ja-JP" sz="2800" dirty="0">
                <a:solidFill>
                  <a:prstClr val="white"/>
                </a:solidFill>
                <a:effectLst>
                  <a:outerShdw blurRad="38100" dist="38100" dir="2700000" algn="tl">
                    <a:srgbClr val="C0C0C0"/>
                  </a:outerShdw>
                </a:effectLst>
                <a:latin typeface="Comic Sans MS" pitchFamily="66" charset="0"/>
                <a:ea typeface="ＭＳ Ｐゴシック" pitchFamily="50" charset="-128"/>
              </a:rPr>
              <a:t>Side branch stent implantation</a:t>
            </a:r>
          </a:p>
          <a:p>
            <a:pPr>
              <a:defRPr/>
            </a:pPr>
            <a:r>
              <a:rPr lang="ja-JP" altLang="en-US" sz="2800" dirty="0">
                <a:solidFill>
                  <a:prstClr val="white"/>
                </a:solidFill>
                <a:effectLst>
                  <a:outerShdw blurRad="38100" dist="38100" dir="2700000" algn="tl">
                    <a:srgbClr val="C0C0C0"/>
                  </a:outerShdw>
                </a:effectLst>
                <a:latin typeface="Comic Sans MS" pitchFamily="66" charset="0"/>
                <a:ea typeface="ＭＳ Ｐゴシック" pitchFamily="50" charset="-128"/>
              </a:rPr>
              <a:t>　</a:t>
            </a:r>
            <a:r>
              <a:rPr lang="en-US" altLang="ja-JP" sz="2800" dirty="0">
                <a:solidFill>
                  <a:prstClr val="white"/>
                </a:solidFill>
                <a:effectLst>
                  <a:outerShdw blurRad="38100" dist="38100" dir="2700000" algn="tl">
                    <a:srgbClr val="C0C0C0"/>
                  </a:outerShdw>
                </a:effectLst>
                <a:latin typeface="Comic Sans MS" pitchFamily="66" charset="0"/>
                <a:ea typeface="ＭＳ Ｐゴシック" pitchFamily="50" charset="-128"/>
              </a:rPr>
              <a:t>18atm 60sec</a:t>
            </a:r>
          </a:p>
        </p:txBody>
      </p:sp>
      <p:pic>
        <p:nvPicPr>
          <p:cNvPr id="8196" name="Picture 33" descr="Balloon Twisting  ...">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43625" y="3284538"/>
            <a:ext cx="2749550" cy="342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0001.mpg">
            <a:hlinkClick r:id="" action="ppaction://media"/>
          </p:cNvPr>
          <p:cNvPicPr>
            <a:picLocks noChangeAspect="1"/>
          </p:cNvPicPr>
          <p:nvPr>
            <a:videoFile r:link="rId2"/>
            <p:extLst>
              <p:ext uri="{DAA4B4D4-6D71-4841-9C94-3DE7FCFB9230}">
                <p14:media xmlns:p14="http://schemas.microsoft.com/office/powerpoint/2010/main" r:link="rId1"/>
              </p:ext>
            </p:extLst>
          </p:nvPr>
        </p:nvPicPr>
        <p:blipFill rotWithShape="1">
          <a:blip r:embed="rId7"/>
          <a:srcRect l="33491" t="23208" r="18358" b="25721"/>
          <a:stretch/>
        </p:blipFill>
        <p:spPr bwMode="auto">
          <a:xfrm>
            <a:off x="107504" y="980728"/>
            <a:ext cx="5544616" cy="580254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0" name="正方形/長方形 9"/>
          <p:cNvSpPr/>
          <p:nvPr/>
        </p:nvSpPr>
        <p:spPr>
          <a:xfrm>
            <a:off x="6190286" y="1071546"/>
            <a:ext cx="1382110" cy="523220"/>
          </a:xfrm>
          <a:prstGeom prst="rect">
            <a:avLst/>
          </a:prstGeom>
          <a:noFill/>
        </p:spPr>
        <p:txBody>
          <a:bodyPr wrap="none">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defRPr/>
            </a:pPr>
            <a:r>
              <a:rPr lang="en-US" altLang="ja-JP" sz="2800" b="1" dirty="0">
                <a:ln>
                  <a:prstDash val="solid"/>
                </a:ln>
                <a:solidFill>
                  <a:prstClr val="white"/>
                </a:solidFill>
                <a:effectLst>
                  <a:outerShdw blurRad="38100" dist="38100" dir="2700000" algn="tl">
                    <a:srgbClr val="000000">
                      <a:alpha val="43137"/>
                    </a:srgbClr>
                  </a:outerShdw>
                </a:effectLst>
                <a:latin typeface="Comic Sans MS"/>
                <a:ea typeface="HG丸ｺﾞｼｯｸM-PRO"/>
              </a:rPr>
              <a:t>model1</a:t>
            </a:r>
            <a:endParaRPr lang="ja-JP" altLang="en-US" sz="5400" b="1" dirty="0">
              <a:ln>
                <a:prstDash val="solid"/>
              </a:ln>
              <a:solidFill>
                <a:prstClr val="white"/>
              </a:solidFill>
              <a:effectLst>
                <a:outerShdw blurRad="38100" dist="38100" dir="2700000" algn="tl">
                  <a:srgbClr val="000000">
                    <a:alpha val="43137"/>
                  </a:srgbClr>
                </a:outerShdw>
              </a:effectLst>
              <a:latin typeface="Comic Sans MS"/>
              <a:ea typeface="HG丸ｺﾞｼｯｸM-PRO"/>
            </a:endParaRPr>
          </a:p>
        </p:txBody>
      </p:sp>
    </p:spTree>
    <p:extLst>
      <p:ext uri="{BB962C8B-B14F-4D97-AF65-F5344CB8AC3E}">
        <p14:creationId xmlns:p14="http://schemas.microsoft.com/office/powerpoint/2010/main" val="224140524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64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7" descr="20基本"/>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0" y="241300"/>
            <a:ext cx="7596188"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1768" name="Picture 8" descr="20基本縦割り"/>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750" y="214313"/>
            <a:ext cx="8642350" cy="673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Rectangle 4"/>
          <p:cNvSpPr>
            <a:spLocks noGrp="1" noChangeArrowheads="1"/>
          </p:cNvSpPr>
          <p:nvPr>
            <p:ph type="title" idx="4294967295"/>
          </p:nvPr>
        </p:nvSpPr>
        <p:spPr>
          <a:xfrm>
            <a:off x="6143625" y="436563"/>
            <a:ext cx="2601913" cy="2492375"/>
          </a:xfrm>
        </p:spPr>
        <p:txBody>
          <a:bodyPr lIns="91440" tIns="45720" rIns="91440" bIns="45720"/>
          <a:lstStyle/>
          <a:p>
            <a:pPr algn="r" eaLnBrk="1" hangingPunct="1">
              <a:defRPr/>
            </a:pPr>
            <a:r>
              <a:rPr lang="en-US" altLang="ja-JP" sz="4000" dirty="0" smtClean="0">
                <a:solidFill>
                  <a:schemeClr val="tx2">
                    <a:lumMod val="60000"/>
                    <a:lumOff val="40000"/>
                  </a:schemeClr>
                </a:solidFill>
                <a:effectLst/>
                <a:ea typeface="ＭＳ Ｐゴシック" charset="-128"/>
              </a:rPr>
              <a:t>Model 1</a:t>
            </a:r>
            <a:br>
              <a:rPr lang="en-US" altLang="ja-JP" sz="4000" dirty="0" smtClean="0">
                <a:solidFill>
                  <a:schemeClr val="tx2">
                    <a:lumMod val="60000"/>
                    <a:lumOff val="40000"/>
                  </a:schemeClr>
                </a:solidFill>
                <a:effectLst/>
                <a:ea typeface="ＭＳ Ｐゴシック" charset="-128"/>
              </a:rPr>
            </a:br>
            <a:r>
              <a:rPr lang="en-US" altLang="ja-JP" sz="4000" dirty="0" smtClean="0">
                <a:solidFill>
                  <a:schemeClr val="tx2">
                    <a:lumMod val="60000"/>
                    <a:lumOff val="40000"/>
                  </a:schemeClr>
                </a:solidFill>
                <a:effectLst/>
                <a:ea typeface="ＭＳ Ｐゴシック" charset="-128"/>
              </a:rPr>
              <a:t>3×3mm</a:t>
            </a:r>
            <a:br>
              <a:rPr lang="en-US" altLang="ja-JP" sz="4000" dirty="0" smtClean="0">
                <a:solidFill>
                  <a:schemeClr val="tx2">
                    <a:lumMod val="60000"/>
                    <a:lumOff val="40000"/>
                  </a:schemeClr>
                </a:solidFill>
                <a:effectLst/>
                <a:ea typeface="ＭＳ Ｐゴシック" charset="-128"/>
              </a:rPr>
            </a:br>
            <a:r>
              <a:rPr lang="en-US" altLang="ja-JP" sz="4000" dirty="0" smtClean="0">
                <a:solidFill>
                  <a:schemeClr val="tx2">
                    <a:lumMod val="60000"/>
                    <a:lumOff val="40000"/>
                  </a:schemeClr>
                </a:solidFill>
                <a:effectLst/>
                <a:ea typeface="ＭＳ Ｐゴシック" charset="-128"/>
              </a:rPr>
              <a:t>post KBT</a:t>
            </a:r>
            <a:r>
              <a:rPr lang="en-US" altLang="ja-JP" sz="4000" dirty="0" smtClean="0">
                <a:solidFill>
                  <a:schemeClr val="tx2">
                    <a:lumMod val="60000"/>
                    <a:lumOff val="40000"/>
                  </a:schemeClr>
                </a:solidFill>
                <a:effectLst/>
                <a:latin typeface="Verdana" pitchFamily="34" charset="0"/>
                <a:ea typeface="ＭＳ Ｐゴシック" charset="-128"/>
              </a:rPr>
              <a:t/>
            </a:r>
            <a:br>
              <a:rPr lang="en-US" altLang="ja-JP" sz="4000" dirty="0" smtClean="0">
                <a:solidFill>
                  <a:schemeClr val="tx2">
                    <a:lumMod val="60000"/>
                    <a:lumOff val="40000"/>
                  </a:schemeClr>
                </a:solidFill>
                <a:effectLst/>
                <a:latin typeface="Verdana" pitchFamily="34" charset="0"/>
                <a:ea typeface="ＭＳ Ｐゴシック" charset="-128"/>
              </a:rPr>
            </a:br>
            <a:endParaRPr lang="en-US" altLang="ja-JP" sz="4000" dirty="0" smtClean="0">
              <a:solidFill>
                <a:schemeClr val="tx2">
                  <a:lumMod val="60000"/>
                  <a:lumOff val="40000"/>
                </a:schemeClr>
              </a:solidFill>
              <a:effectLst/>
              <a:latin typeface="Verdana" pitchFamily="34" charset="0"/>
              <a:ea typeface="ＭＳ Ｐゴシック" charset="-128"/>
            </a:endParaRPr>
          </a:p>
        </p:txBody>
      </p:sp>
      <p:grpSp>
        <p:nvGrpSpPr>
          <p:cNvPr id="2" name="Group 13"/>
          <p:cNvGrpSpPr>
            <a:grpSpLocks/>
          </p:cNvGrpSpPr>
          <p:nvPr/>
        </p:nvGrpSpPr>
        <p:grpSpPr bwMode="auto">
          <a:xfrm>
            <a:off x="4032250" y="2916238"/>
            <a:ext cx="4037013" cy="2436812"/>
            <a:chOff x="2200" y="1889"/>
            <a:chExt cx="2543" cy="1535"/>
          </a:xfrm>
        </p:grpSpPr>
        <p:sp>
          <p:nvSpPr>
            <p:cNvPr id="1141769" name="Oval 9"/>
            <p:cNvSpPr>
              <a:spLocks noChangeArrowheads="1"/>
            </p:cNvSpPr>
            <p:nvPr/>
          </p:nvSpPr>
          <p:spPr bwMode="auto">
            <a:xfrm rot="-1258634">
              <a:off x="2200" y="2205"/>
              <a:ext cx="729" cy="1219"/>
            </a:xfrm>
            <a:prstGeom prst="ellipse">
              <a:avLst/>
            </a:prstGeom>
            <a:noFill/>
            <a:ln w="38100" cap="sq">
              <a:solidFill>
                <a:srgbClr val="FFFF00"/>
              </a:solidFill>
              <a:round/>
              <a:headEnd type="none" w="sm" len="sm"/>
              <a:tailEnd type="none" w="sm" len="sm"/>
            </a:ln>
            <a:effectLst/>
          </p:spPr>
          <p:txBody>
            <a:bodyPr wrap="none" anchor="ctr"/>
            <a:lstStyle/>
            <a:p>
              <a:pPr algn="ctr">
                <a:defRPr/>
              </a:pPr>
              <a:endParaRPr lang="ja-JP" altLang="en-US" dirty="0">
                <a:solidFill>
                  <a:prstClr val="white"/>
                </a:solidFill>
                <a:effectLst>
                  <a:outerShdw blurRad="38100" dist="38100" dir="2700000" algn="tl">
                    <a:srgbClr val="000000">
                      <a:alpha val="43137"/>
                    </a:srgbClr>
                  </a:outerShdw>
                </a:effectLst>
                <a:latin typeface="Comic Sans MS"/>
                <a:ea typeface="ＭＳ Ｐゴシック" pitchFamily="50" charset="-128"/>
              </a:endParaRPr>
            </a:p>
          </p:txBody>
        </p:sp>
        <p:sp>
          <p:nvSpPr>
            <p:cNvPr id="1141770" name="Text Box 10"/>
            <p:cNvSpPr txBox="1">
              <a:spLocks noChangeArrowheads="1"/>
            </p:cNvSpPr>
            <p:nvPr/>
          </p:nvSpPr>
          <p:spPr bwMode="auto">
            <a:xfrm>
              <a:off x="3684" y="1889"/>
              <a:ext cx="1059" cy="407"/>
            </a:xfrm>
            <a:prstGeom prst="rect">
              <a:avLst/>
            </a:prstGeom>
            <a:noFill/>
            <a:ln w="12700" cap="sq">
              <a:solidFill>
                <a:srgbClr val="FFFF00"/>
              </a:solidFill>
              <a:miter lim="800000"/>
              <a:headEnd type="none" w="sm" len="sm"/>
              <a:tailEnd type="none" w="sm" len="sm"/>
            </a:ln>
            <a:effectLst/>
          </p:spPr>
          <p:txBody>
            <a:bodyPr wrap="none">
              <a:spAutoFit/>
            </a:bodyPr>
            <a:lstStyle/>
            <a:p>
              <a:pPr>
                <a:defRPr/>
              </a:pPr>
              <a:r>
                <a:rPr lang="en-US" altLang="ja-JP" sz="3600" dirty="0">
                  <a:solidFill>
                    <a:srgbClr val="FFFF99"/>
                  </a:solidFill>
                  <a:effectLst>
                    <a:outerShdw blurRad="38100" dist="38100" dir="2700000" algn="tl">
                      <a:srgbClr val="000000"/>
                    </a:outerShdw>
                  </a:effectLst>
                  <a:latin typeface="Comic Sans MS" pitchFamily="66" charset="0"/>
                  <a:ea typeface="ＭＳ Ｐゴシック" pitchFamily="50" charset="-128"/>
                </a:rPr>
                <a:t>3 layer</a:t>
              </a:r>
            </a:p>
          </p:txBody>
        </p:sp>
        <p:sp>
          <p:nvSpPr>
            <p:cNvPr id="1141772" name="Line 12"/>
            <p:cNvSpPr>
              <a:spLocks noChangeShapeType="1"/>
            </p:cNvSpPr>
            <p:nvPr/>
          </p:nvSpPr>
          <p:spPr bwMode="auto">
            <a:xfrm flipV="1">
              <a:off x="2789" y="2069"/>
              <a:ext cx="862" cy="409"/>
            </a:xfrm>
            <a:prstGeom prst="line">
              <a:avLst/>
            </a:prstGeom>
            <a:noFill/>
            <a:ln w="28575" cap="sq">
              <a:solidFill>
                <a:srgbClr val="FFFF00"/>
              </a:solidFill>
              <a:round/>
              <a:headEnd type="none" w="sm" len="sm"/>
              <a:tailEnd type="none" w="sm" len="sm"/>
            </a:ln>
            <a:effectLst/>
          </p:spPr>
          <p:txBody>
            <a:bodyPr/>
            <a:lstStyle/>
            <a:p>
              <a:pPr algn="ctr">
                <a:defRPr/>
              </a:pPr>
              <a:endParaRPr lang="ja-JP" altLang="en-US" dirty="0">
                <a:solidFill>
                  <a:prstClr val="white"/>
                </a:solidFill>
                <a:effectLst>
                  <a:outerShdw blurRad="38100" dist="38100" dir="2700000" algn="tl">
                    <a:srgbClr val="000000">
                      <a:alpha val="43137"/>
                    </a:srgbClr>
                  </a:outerShdw>
                </a:effectLst>
                <a:latin typeface="Comic Sans MS"/>
                <a:ea typeface="ＭＳ Ｐゴシック" pitchFamily="50" charset="-128"/>
              </a:endParaRPr>
            </a:p>
          </p:txBody>
        </p:sp>
      </p:grpSp>
    </p:spTree>
    <p:custDataLst>
      <p:tags r:id="rId1"/>
    </p:custDataLst>
    <p:extLst>
      <p:ext uri="{BB962C8B-B14F-4D97-AF65-F5344CB8AC3E}">
        <p14:creationId xmlns:p14="http://schemas.microsoft.com/office/powerpoint/2010/main" val="290954185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141768"/>
                                        </p:tgtEl>
                                        <p:attrNameLst>
                                          <p:attrName>style.visibility</p:attrName>
                                        </p:attrNameLst>
                                      </p:cBhvr>
                                      <p:to>
                                        <p:strVal val="visible"/>
                                      </p:to>
                                    </p:set>
                                    <p:animEffect transition="in" filter="fade">
                                      <p:cBhvr>
                                        <p:cTn id="7" dur="2000"/>
                                        <p:tgtEl>
                                          <p:spTgt spid="11417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4"/>
          <p:cNvSpPr>
            <a:spLocks noGrp="1" noChangeArrowheads="1"/>
          </p:cNvSpPr>
          <p:nvPr>
            <p:ph type="title"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p>
            <a:pPr eaLnBrk="1" hangingPunct="1"/>
            <a:r>
              <a:rPr lang="ja-JP" altLang="en-US" smtClean="0">
                <a:effectLst/>
                <a:ea typeface="ＭＳ Ｐゴシック" charset="-128"/>
              </a:rPr>
              <a:t>　</a:t>
            </a:r>
            <a:r>
              <a:rPr lang="en-US" altLang="ja-JP" smtClean="0">
                <a:effectLst/>
                <a:ea typeface="ＭＳ Ｐゴシック" charset="-128"/>
              </a:rPr>
              <a:t>post KBT</a:t>
            </a:r>
          </a:p>
        </p:txBody>
      </p:sp>
      <p:pic>
        <p:nvPicPr>
          <p:cNvPr id="16387" name="Picture 10" descr="6本管割本管⇒側管"/>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242888"/>
            <a:ext cx="7134225" cy="7343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1829" name="Picture 5" descr="6本管割本管⇒側管拡大"/>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315913"/>
            <a:ext cx="6961188" cy="7416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22"/>
          <p:cNvGrpSpPr>
            <a:grpSpLocks/>
          </p:cNvGrpSpPr>
          <p:nvPr/>
        </p:nvGrpSpPr>
        <p:grpSpPr bwMode="auto">
          <a:xfrm>
            <a:off x="2987675" y="1557338"/>
            <a:ext cx="5911850" cy="3382962"/>
            <a:chOff x="1882" y="981"/>
            <a:chExt cx="3724" cy="2131"/>
          </a:xfrm>
        </p:grpSpPr>
        <p:sp>
          <p:nvSpPr>
            <p:cNvPr id="1101835" name="Oval 11"/>
            <p:cNvSpPr>
              <a:spLocks noChangeArrowheads="1"/>
            </p:cNvSpPr>
            <p:nvPr/>
          </p:nvSpPr>
          <p:spPr bwMode="auto">
            <a:xfrm>
              <a:off x="1882" y="1797"/>
              <a:ext cx="1316" cy="1315"/>
            </a:xfrm>
            <a:prstGeom prst="ellipse">
              <a:avLst/>
            </a:prstGeom>
            <a:noFill/>
            <a:ln w="38100" cap="sq">
              <a:solidFill>
                <a:srgbClr val="FFFF00"/>
              </a:solidFill>
              <a:round/>
              <a:headEnd type="none" w="sm" len="sm"/>
              <a:tailEnd type="none" w="sm" len="sm"/>
            </a:ln>
            <a:effectLst/>
          </p:spPr>
          <p:txBody>
            <a:bodyPr wrap="none" anchor="ctr"/>
            <a:lstStyle/>
            <a:p>
              <a:pPr algn="ctr">
                <a:defRPr/>
              </a:pPr>
              <a:endParaRPr lang="ja-JP" altLang="en-US" dirty="0">
                <a:solidFill>
                  <a:prstClr val="white"/>
                </a:solidFill>
                <a:effectLst>
                  <a:outerShdw blurRad="38100" dist="38100" dir="2700000" algn="tl">
                    <a:srgbClr val="000000">
                      <a:alpha val="43137"/>
                    </a:srgbClr>
                  </a:outerShdw>
                </a:effectLst>
                <a:latin typeface="Comic Sans MS"/>
                <a:ea typeface="ＭＳ Ｐゴシック" pitchFamily="50" charset="-128"/>
              </a:endParaRPr>
            </a:p>
          </p:txBody>
        </p:sp>
        <p:sp>
          <p:nvSpPr>
            <p:cNvPr id="1101836" name="Text Box 12"/>
            <p:cNvSpPr txBox="1">
              <a:spLocks noChangeArrowheads="1"/>
            </p:cNvSpPr>
            <p:nvPr/>
          </p:nvSpPr>
          <p:spPr bwMode="auto">
            <a:xfrm>
              <a:off x="3288" y="981"/>
              <a:ext cx="2318" cy="373"/>
            </a:xfrm>
            <a:prstGeom prst="rect">
              <a:avLst/>
            </a:prstGeom>
            <a:noFill/>
            <a:ln w="12700" cap="sq">
              <a:solidFill>
                <a:srgbClr val="FFFF00"/>
              </a:solidFill>
              <a:miter lim="800000"/>
              <a:headEnd type="none" w="sm" len="sm"/>
              <a:tailEnd type="none" w="sm" len="sm"/>
            </a:ln>
            <a:effectLst/>
          </p:spPr>
          <p:txBody>
            <a:bodyPr wrap="none">
              <a:spAutoFit/>
            </a:bodyPr>
            <a:lstStyle/>
            <a:p>
              <a:pPr>
                <a:defRPr/>
              </a:pPr>
              <a:r>
                <a:rPr lang="en-US" altLang="ja-JP" sz="3200">
                  <a:solidFill>
                    <a:srgbClr val="FFFF99"/>
                  </a:solidFill>
                  <a:effectLst>
                    <a:outerShdw blurRad="38100" dist="38100" dir="2700000" algn="tl">
                      <a:srgbClr val="C0C0C0"/>
                    </a:outerShdw>
                  </a:effectLst>
                  <a:latin typeface="Comic Sans MS" pitchFamily="66" charset="0"/>
                  <a:ea typeface="ＭＳ Ｐゴシック" pitchFamily="50" charset="-128"/>
                </a:rPr>
                <a:t>Jailed side branch</a:t>
              </a:r>
            </a:p>
          </p:txBody>
        </p:sp>
        <p:sp>
          <p:nvSpPr>
            <p:cNvPr id="1101837" name="Line 13"/>
            <p:cNvSpPr>
              <a:spLocks noChangeShapeType="1"/>
            </p:cNvSpPr>
            <p:nvPr/>
          </p:nvSpPr>
          <p:spPr bwMode="auto">
            <a:xfrm flipV="1">
              <a:off x="3061" y="1344"/>
              <a:ext cx="908" cy="725"/>
            </a:xfrm>
            <a:prstGeom prst="line">
              <a:avLst/>
            </a:prstGeom>
            <a:noFill/>
            <a:ln w="38100" cap="sq">
              <a:solidFill>
                <a:srgbClr val="FFFF00"/>
              </a:solidFill>
              <a:round/>
              <a:headEnd type="none" w="sm" len="sm"/>
              <a:tailEnd type="none" w="sm" len="sm"/>
            </a:ln>
            <a:effectLst/>
          </p:spPr>
          <p:txBody>
            <a:bodyPr/>
            <a:lstStyle/>
            <a:p>
              <a:pPr algn="ctr">
                <a:defRPr/>
              </a:pPr>
              <a:endParaRPr lang="ja-JP" altLang="en-US" dirty="0">
                <a:solidFill>
                  <a:prstClr val="white"/>
                </a:solidFill>
                <a:effectLst>
                  <a:outerShdw blurRad="38100" dist="38100" dir="2700000" algn="tl">
                    <a:srgbClr val="000000">
                      <a:alpha val="43137"/>
                    </a:srgbClr>
                  </a:outerShdw>
                </a:effectLst>
                <a:latin typeface="Comic Sans MS"/>
                <a:ea typeface="ＭＳ Ｐゴシック" pitchFamily="50" charset="-128"/>
              </a:endParaRPr>
            </a:p>
          </p:txBody>
        </p:sp>
      </p:grpSp>
      <p:grpSp>
        <p:nvGrpSpPr>
          <p:cNvPr id="3" name="Group 34"/>
          <p:cNvGrpSpPr>
            <a:grpSpLocks/>
          </p:cNvGrpSpPr>
          <p:nvPr/>
        </p:nvGrpSpPr>
        <p:grpSpPr bwMode="auto">
          <a:xfrm>
            <a:off x="2987675" y="1000125"/>
            <a:ext cx="5727700" cy="3429000"/>
            <a:chOff x="1882" y="715"/>
            <a:chExt cx="3534" cy="2031"/>
          </a:xfrm>
        </p:grpSpPr>
        <p:grpSp>
          <p:nvGrpSpPr>
            <p:cNvPr id="16397" name="Group 21"/>
            <p:cNvGrpSpPr>
              <a:grpSpLocks/>
            </p:cNvGrpSpPr>
            <p:nvPr/>
          </p:nvGrpSpPr>
          <p:grpSpPr bwMode="auto">
            <a:xfrm>
              <a:off x="2517" y="715"/>
              <a:ext cx="2899" cy="1127"/>
              <a:chOff x="2517" y="715"/>
              <a:chExt cx="2899" cy="1127"/>
            </a:xfrm>
          </p:grpSpPr>
          <p:sp>
            <p:nvSpPr>
              <p:cNvPr id="1101842" name="Line 18"/>
              <p:cNvSpPr>
                <a:spLocks noChangeShapeType="1"/>
              </p:cNvSpPr>
              <p:nvPr/>
            </p:nvSpPr>
            <p:spPr bwMode="auto">
              <a:xfrm flipV="1">
                <a:off x="2517" y="890"/>
                <a:ext cx="907" cy="953"/>
              </a:xfrm>
              <a:prstGeom prst="line">
                <a:avLst/>
              </a:prstGeom>
              <a:noFill/>
              <a:ln w="38100" cap="sq">
                <a:solidFill>
                  <a:srgbClr val="00B0F0"/>
                </a:solidFill>
                <a:round/>
                <a:headEnd type="triangle" w="med" len="med"/>
                <a:tailEnd type="none" w="sm" len="sm"/>
              </a:ln>
              <a:effectLst/>
            </p:spPr>
            <p:txBody>
              <a:bodyPr/>
              <a:lstStyle/>
              <a:p>
                <a:pPr algn="ctr">
                  <a:defRPr/>
                </a:pPr>
                <a:endParaRPr lang="ja-JP" altLang="en-US" dirty="0">
                  <a:solidFill>
                    <a:prstClr val="white"/>
                  </a:solidFill>
                  <a:effectLst>
                    <a:outerShdw blurRad="38100" dist="38100" dir="2700000" algn="tl">
                      <a:srgbClr val="000000">
                        <a:alpha val="43137"/>
                      </a:srgbClr>
                    </a:outerShdw>
                  </a:effectLst>
                  <a:latin typeface="Comic Sans MS"/>
                  <a:ea typeface="ＭＳ Ｐゴシック" pitchFamily="50" charset="-128"/>
                </a:endParaRPr>
              </a:p>
            </p:txBody>
          </p:sp>
          <p:sp>
            <p:nvSpPr>
              <p:cNvPr id="1101843" name="Text Box 19"/>
              <p:cNvSpPr txBox="1">
                <a:spLocks noChangeArrowheads="1"/>
              </p:cNvSpPr>
              <p:nvPr/>
            </p:nvSpPr>
            <p:spPr bwMode="auto">
              <a:xfrm>
                <a:off x="3412" y="715"/>
                <a:ext cx="2004" cy="330"/>
              </a:xfrm>
              <a:prstGeom prst="rect">
                <a:avLst/>
              </a:prstGeom>
              <a:noFill/>
              <a:ln w="12700" cap="sq">
                <a:solidFill>
                  <a:srgbClr val="00B0F0"/>
                </a:solidFill>
                <a:miter lim="800000"/>
                <a:headEnd type="none" w="sm" len="sm"/>
                <a:tailEnd type="none" w="sm" len="sm"/>
              </a:ln>
              <a:effectLst/>
            </p:spPr>
            <p:txBody>
              <a:bodyPr wrap="none">
                <a:spAutoFit/>
              </a:bodyPr>
              <a:lstStyle/>
              <a:p>
                <a:pPr>
                  <a:defRPr/>
                </a:pPr>
                <a:r>
                  <a:rPr lang="en-US" altLang="ja-JP" sz="2800" dirty="0">
                    <a:solidFill>
                      <a:srgbClr val="00B0F0"/>
                    </a:solidFill>
                    <a:effectLst>
                      <a:outerShdw blurRad="38100" dist="38100" dir="2700000" algn="tl">
                        <a:srgbClr val="C0C0C0"/>
                      </a:outerShdw>
                    </a:effectLst>
                    <a:latin typeface="Comic Sans MS" pitchFamily="66" charset="0"/>
                    <a:ea typeface="ＭＳ Ｐゴシック" pitchFamily="50" charset="-128"/>
                  </a:rPr>
                  <a:t>Side branch strut</a:t>
                </a:r>
              </a:p>
            </p:txBody>
          </p:sp>
        </p:grpSp>
        <p:sp>
          <p:nvSpPr>
            <p:cNvPr id="1101851" name="Freeform 27"/>
            <p:cNvSpPr>
              <a:spLocks/>
            </p:cNvSpPr>
            <p:nvPr/>
          </p:nvSpPr>
          <p:spPr bwMode="auto">
            <a:xfrm>
              <a:off x="1882" y="1797"/>
              <a:ext cx="1074" cy="949"/>
            </a:xfrm>
            <a:custGeom>
              <a:avLst/>
              <a:gdLst/>
              <a:ahLst/>
              <a:cxnLst>
                <a:cxn ang="0">
                  <a:pos x="204" y="85"/>
                </a:cxn>
                <a:cxn ang="0">
                  <a:pos x="408" y="59"/>
                </a:cxn>
                <a:cxn ang="0">
                  <a:pos x="851" y="103"/>
                </a:cxn>
                <a:cxn ang="0">
                  <a:pos x="859" y="130"/>
                </a:cxn>
                <a:cxn ang="0">
                  <a:pos x="877" y="156"/>
                </a:cxn>
                <a:cxn ang="0">
                  <a:pos x="922" y="298"/>
                </a:cxn>
                <a:cxn ang="0">
                  <a:pos x="1019" y="325"/>
                </a:cxn>
                <a:cxn ang="0">
                  <a:pos x="1054" y="333"/>
                </a:cxn>
                <a:cxn ang="0">
                  <a:pos x="1001" y="475"/>
                </a:cxn>
                <a:cxn ang="0">
                  <a:pos x="992" y="883"/>
                </a:cxn>
                <a:cxn ang="0">
                  <a:pos x="842" y="918"/>
                </a:cxn>
                <a:cxn ang="0">
                  <a:pos x="665" y="927"/>
                </a:cxn>
                <a:cxn ang="0">
                  <a:pos x="594" y="865"/>
                </a:cxn>
                <a:cxn ang="0">
                  <a:pos x="505" y="785"/>
                </a:cxn>
                <a:cxn ang="0">
                  <a:pos x="337" y="812"/>
                </a:cxn>
                <a:cxn ang="0">
                  <a:pos x="310" y="821"/>
                </a:cxn>
                <a:cxn ang="0">
                  <a:pos x="257" y="812"/>
                </a:cxn>
                <a:cxn ang="0">
                  <a:pos x="283" y="670"/>
                </a:cxn>
                <a:cxn ang="0">
                  <a:pos x="230" y="608"/>
                </a:cxn>
                <a:cxn ang="0">
                  <a:pos x="89" y="653"/>
                </a:cxn>
                <a:cxn ang="0">
                  <a:pos x="0" y="617"/>
                </a:cxn>
                <a:cxn ang="0">
                  <a:pos x="44" y="484"/>
                </a:cxn>
                <a:cxn ang="0">
                  <a:pos x="80" y="431"/>
                </a:cxn>
                <a:cxn ang="0">
                  <a:pos x="115" y="183"/>
                </a:cxn>
                <a:cxn ang="0">
                  <a:pos x="159" y="121"/>
                </a:cxn>
                <a:cxn ang="0">
                  <a:pos x="177" y="94"/>
                </a:cxn>
                <a:cxn ang="0">
                  <a:pos x="204" y="85"/>
                </a:cxn>
              </a:cxnLst>
              <a:rect l="0" t="0" r="r" b="b"/>
              <a:pathLst>
                <a:path w="1074" h="949">
                  <a:moveTo>
                    <a:pt x="204" y="85"/>
                  </a:moveTo>
                  <a:cubicBezTo>
                    <a:pt x="271" y="64"/>
                    <a:pt x="337" y="64"/>
                    <a:pt x="408" y="59"/>
                  </a:cubicBezTo>
                  <a:cubicBezTo>
                    <a:pt x="420" y="59"/>
                    <a:pt x="779" y="0"/>
                    <a:pt x="851" y="103"/>
                  </a:cubicBezTo>
                  <a:cubicBezTo>
                    <a:pt x="854" y="112"/>
                    <a:pt x="855" y="122"/>
                    <a:pt x="859" y="130"/>
                  </a:cubicBezTo>
                  <a:cubicBezTo>
                    <a:pt x="864" y="139"/>
                    <a:pt x="874" y="146"/>
                    <a:pt x="877" y="156"/>
                  </a:cubicBezTo>
                  <a:cubicBezTo>
                    <a:pt x="893" y="208"/>
                    <a:pt x="891" y="252"/>
                    <a:pt x="922" y="298"/>
                  </a:cubicBezTo>
                  <a:cubicBezTo>
                    <a:pt x="941" y="362"/>
                    <a:pt x="969" y="340"/>
                    <a:pt x="1019" y="325"/>
                  </a:cubicBezTo>
                  <a:cubicBezTo>
                    <a:pt x="1031" y="328"/>
                    <a:pt x="1050" y="322"/>
                    <a:pt x="1054" y="333"/>
                  </a:cubicBezTo>
                  <a:cubicBezTo>
                    <a:pt x="1074" y="386"/>
                    <a:pt x="1017" y="430"/>
                    <a:pt x="1001" y="475"/>
                  </a:cubicBezTo>
                  <a:cubicBezTo>
                    <a:pt x="998" y="611"/>
                    <a:pt x="1012" y="748"/>
                    <a:pt x="992" y="883"/>
                  </a:cubicBezTo>
                  <a:cubicBezTo>
                    <a:pt x="989" y="903"/>
                    <a:pt x="849" y="917"/>
                    <a:pt x="842" y="918"/>
                  </a:cubicBezTo>
                  <a:cubicBezTo>
                    <a:pt x="750" y="949"/>
                    <a:pt x="808" y="937"/>
                    <a:pt x="665" y="927"/>
                  </a:cubicBezTo>
                  <a:cubicBezTo>
                    <a:pt x="636" y="908"/>
                    <a:pt x="622" y="885"/>
                    <a:pt x="594" y="865"/>
                  </a:cubicBezTo>
                  <a:cubicBezTo>
                    <a:pt x="562" y="817"/>
                    <a:pt x="558" y="803"/>
                    <a:pt x="505" y="785"/>
                  </a:cubicBezTo>
                  <a:cubicBezTo>
                    <a:pt x="444" y="798"/>
                    <a:pt x="404" y="806"/>
                    <a:pt x="337" y="812"/>
                  </a:cubicBezTo>
                  <a:cubicBezTo>
                    <a:pt x="328" y="815"/>
                    <a:pt x="319" y="821"/>
                    <a:pt x="310" y="821"/>
                  </a:cubicBezTo>
                  <a:cubicBezTo>
                    <a:pt x="292" y="821"/>
                    <a:pt x="265" y="828"/>
                    <a:pt x="257" y="812"/>
                  </a:cubicBezTo>
                  <a:cubicBezTo>
                    <a:pt x="243" y="784"/>
                    <a:pt x="273" y="704"/>
                    <a:pt x="283" y="670"/>
                  </a:cubicBezTo>
                  <a:cubicBezTo>
                    <a:pt x="272" y="635"/>
                    <a:pt x="266" y="620"/>
                    <a:pt x="230" y="608"/>
                  </a:cubicBezTo>
                  <a:cubicBezTo>
                    <a:pt x="154" y="619"/>
                    <a:pt x="152" y="631"/>
                    <a:pt x="89" y="653"/>
                  </a:cubicBezTo>
                  <a:cubicBezTo>
                    <a:pt x="49" y="649"/>
                    <a:pt x="0" y="667"/>
                    <a:pt x="0" y="617"/>
                  </a:cubicBezTo>
                  <a:cubicBezTo>
                    <a:pt x="0" y="534"/>
                    <a:pt x="3" y="545"/>
                    <a:pt x="44" y="484"/>
                  </a:cubicBezTo>
                  <a:cubicBezTo>
                    <a:pt x="56" y="466"/>
                    <a:pt x="80" y="431"/>
                    <a:pt x="80" y="431"/>
                  </a:cubicBezTo>
                  <a:cubicBezTo>
                    <a:pt x="94" y="348"/>
                    <a:pt x="66" y="254"/>
                    <a:pt x="115" y="183"/>
                  </a:cubicBezTo>
                  <a:cubicBezTo>
                    <a:pt x="136" y="121"/>
                    <a:pt x="115" y="136"/>
                    <a:pt x="159" y="121"/>
                  </a:cubicBezTo>
                  <a:cubicBezTo>
                    <a:pt x="165" y="112"/>
                    <a:pt x="169" y="101"/>
                    <a:pt x="177" y="94"/>
                  </a:cubicBezTo>
                  <a:cubicBezTo>
                    <a:pt x="184" y="88"/>
                    <a:pt x="204" y="85"/>
                    <a:pt x="204" y="85"/>
                  </a:cubicBezTo>
                  <a:close/>
                </a:path>
              </a:pathLst>
            </a:custGeom>
            <a:noFill/>
            <a:ln w="57150" cap="sq" cmpd="sng">
              <a:solidFill>
                <a:srgbClr val="00B0F0"/>
              </a:solidFill>
              <a:prstDash val="solid"/>
              <a:round/>
              <a:headEnd type="none" w="sm" len="sm"/>
              <a:tailEnd type="none" w="sm" len="sm"/>
            </a:ln>
            <a:effectLst/>
          </p:spPr>
          <p:txBody>
            <a:bodyPr/>
            <a:lstStyle/>
            <a:p>
              <a:pPr algn="ctr">
                <a:defRPr/>
              </a:pPr>
              <a:endParaRPr lang="ja-JP" altLang="en-US" dirty="0">
                <a:solidFill>
                  <a:prstClr val="white"/>
                </a:solidFill>
                <a:effectLst>
                  <a:outerShdw blurRad="38100" dist="38100" dir="2700000" algn="tl">
                    <a:srgbClr val="000000">
                      <a:alpha val="43137"/>
                    </a:srgbClr>
                  </a:outerShdw>
                </a:effectLst>
                <a:latin typeface="Comic Sans MS"/>
                <a:ea typeface="ＭＳ Ｐゴシック" pitchFamily="50" charset="-128"/>
              </a:endParaRPr>
            </a:p>
          </p:txBody>
        </p:sp>
      </p:grpSp>
      <p:grpSp>
        <p:nvGrpSpPr>
          <p:cNvPr id="5" name="Group 33"/>
          <p:cNvGrpSpPr>
            <a:grpSpLocks/>
          </p:cNvGrpSpPr>
          <p:nvPr/>
        </p:nvGrpSpPr>
        <p:grpSpPr bwMode="auto">
          <a:xfrm>
            <a:off x="2786063" y="1692275"/>
            <a:ext cx="6357937" cy="3711575"/>
            <a:chOff x="1755" y="1066"/>
            <a:chExt cx="4089" cy="2338"/>
          </a:xfrm>
        </p:grpSpPr>
        <p:grpSp>
          <p:nvGrpSpPr>
            <p:cNvPr id="16393" name="Group 20"/>
            <p:cNvGrpSpPr>
              <a:grpSpLocks/>
            </p:cNvGrpSpPr>
            <p:nvPr/>
          </p:nvGrpSpPr>
          <p:grpSpPr bwMode="auto">
            <a:xfrm>
              <a:off x="2699" y="2523"/>
              <a:ext cx="3145" cy="881"/>
              <a:chOff x="2699" y="2523"/>
              <a:chExt cx="3145" cy="881"/>
            </a:xfrm>
          </p:grpSpPr>
          <p:sp>
            <p:nvSpPr>
              <p:cNvPr id="1101840" name="Line 16"/>
              <p:cNvSpPr>
                <a:spLocks noChangeShapeType="1"/>
              </p:cNvSpPr>
              <p:nvPr/>
            </p:nvSpPr>
            <p:spPr bwMode="auto">
              <a:xfrm flipH="1" flipV="1">
                <a:off x="2699" y="2523"/>
                <a:ext cx="1088" cy="680"/>
              </a:xfrm>
              <a:prstGeom prst="line">
                <a:avLst/>
              </a:prstGeom>
              <a:noFill/>
              <a:ln w="38100" cap="sq">
                <a:solidFill>
                  <a:srgbClr val="FF66CC"/>
                </a:solidFill>
                <a:round/>
                <a:headEnd/>
                <a:tailEnd type="triangle" w="med" len="med"/>
              </a:ln>
              <a:effectLst/>
            </p:spPr>
            <p:txBody>
              <a:bodyPr/>
              <a:lstStyle/>
              <a:p>
                <a:pPr algn="ctr">
                  <a:defRPr/>
                </a:pPr>
                <a:endParaRPr lang="ja-JP" altLang="en-US" dirty="0">
                  <a:solidFill>
                    <a:prstClr val="white"/>
                  </a:solidFill>
                  <a:effectLst>
                    <a:outerShdw blurRad="38100" dist="38100" dir="2700000" algn="tl">
                      <a:srgbClr val="000000">
                        <a:alpha val="43137"/>
                      </a:srgbClr>
                    </a:outerShdw>
                  </a:effectLst>
                  <a:latin typeface="Comic Sans MS"/>
                  <a:ea typeface="ＭＳ Ｐゴシック" pitchFamily="50" charset="-128"/>
                </a:endParaRPr>
              </a:p>
            </p:txBody>
          </p:sp>
          <p:sp>
            <p:nvSpPr>
              <p:cNvPr id="1101841" name="Text Box 17"/>
              <p:cNvSpPr txBox="1">
                <a:spLocks noChangeArrowheads="1"/>
              </p:cNvSpPr>
              <p:nvPr/>
            </p:nvSpPr>
            <p:spPr bwMode="auto">
              <a:xfrm>
                <a:off x="3820" y="3074"/>
                <a:ext cx="2024" cy="330"/>
              </a:xfrm>
              <a:prstGeom prst="rect">
                <a:avLst/>
              </a:prstGeom>
              <a:noFill/>
              <a:ln w="12700" cap="sq">
                <a:solidFill>
                  <a:srgbClr val="FF66CC"/>
                </a:solidFill>
                <a:miter lim="800000"/>
                <a:headEnd type="none" w="sm" len="sm"/>
                <a:tailEnd type="none" w="sm" len="sm"/>
              </a:ln>
              <a:effectLst/>
            </p:spPr>
            <p:txBody>
              <a:bodyPr wrap="none">
                <a:spAutoFit/>
              </a:bodyPr>
              <a:lstStyle/>
              <a:p>
                <a:pPr>
                  <a:defRPr/>
                </a:pPr>
                <a:r>
                  <a:rPr lang="en-US" altLang="ja-JP" sz="2800" dirty="0">
                    <a:solidFill>
                      <a:srgbClr val="FF66CC"/>
                    </a:solidFill>
                    <a:effectLst>
                      <a:outerShdw blurRad="38100" dist="38100" dir="2700000" algn="tl">
                        <a:srgbClr val="C0C0C0"/>
                      </a:outerShdw>
                    </a:effectLst>
                    <a:latin typeface="Comic Sans MS" pitchFamily="66" charset="0"/>
                    <a:ea typeface="ＭＳ Ｐゴシック" pitchFamily="50" charset="-128"/>
                  </a:rPr>
                  <a:t>Main branch strut</a:t>
                </a:r>
              </a:p>
            </p:txBody>
          </p:sp>
        </p:grpSp>
        <p:sp>
          <p:nvSpPr>
            <p:cNvPr id="1101856" name="Freeform 32"/>
            <p:cNvSpPr>
              <a:spLocks/>
            </p:cNvSpPr>
            <p:nvPr/>
          </p:nvSpPr>
          <p:spPr bwMode="auto">
            <a:xfrm>
              <a:off x="1755" y="1066"/>
              <a:ext cx="1032" cy="1615"/>
            </a:xfrm>
            <a:custGeom>
              <a:avLst/>
              <a:gdLst/>
              <a:ahLst/>
              <a:cxnLst>
                <a:cxn ang="0">
                  <a:pos x="35" y="361"/>
                </a:cxn>
                <a:cxn ang="0">
                  <a:pos x="62" y="352"/>
                </a:cxn>
                <a:cxn ang="0">
                  <a:pos x="79" y="299"/>
                </a:cxn>
                <a:cxn ang="0">
                  <a:pos x="133" y="263"/>
                </a:cxn>
                <a:cxn ang="0">
                  <a:pos x="257" y="157"/>
                </a:cxn>
                <a:cxn ang="0">
                  <a:pos x="274" y="130"/>
                </a:cxn>
                <a:cxn ang="0">
                  <a:pos x="301" y="113"/>
                </a:cxn>
                <a:cxn ang="0">
                  <a:pos x="336" y="59"/>
                </a:cxn>
                <a:cxn ang="0">
                  <a:pos x="425" y="15"/>
                </a:cxn>
                <a:cxn ang="0">
                  <a:pos x="469" y="59"/>
                </a:cxn>
                <a:cxn ang="0">
                  <a:pos x="549" y="104"/>
                </a:cxn>
                <a:cxn ang="0">
                  <a:pos x="567" y="130"/>
                </a:cxn>
                <a:cxn ang="0">
                  <a:pos x="620" y="166"/>
                </a:cxn>
                <a:cxn ang="0">
                  <a:pos x="655" y="219"/>
                </a:cxn>
                <a:cxn ang="0">
                  <a:pos x="726" y="299"/>
                </a:cxn>
                <a:cxn ang="0">
                  <a:pos x="753" y="352"/>
                </a:cxn>
                <a:cxn ang="0">
                  <a:pos x="912" y="387"/>
                </a:cxn>
                <a:cxn ang="0">
                  <a:pos x="992" y="432"/>
                </a:cxn>
                <a:cxn ang="0">
                  <a:pos x="939" y="582"/>
                </a:cxn>
                <a:cxn ang="0">
                  <a:pos x="921" y="635"/>
                </a:cxn>
                <a:cxn ang="0">
                  <a:pos x="912" y="662"/>
                </a:cxn>
                <a:cxn ang="0">
                  <a:pos x="921" y="866"/>
                </a:cxn>
                <a:cxn ang="0">
                  <a:pos x="948" y="875"/>
                </a:cxn>
                <a:cxn ang="0">
                  <a:pos x="957" y="901"/>
                </a:cxn>
                <a:cxn ang="0">
                  <a:pos x="921" y="1495"/>
                </a:cxn>
                <a:cxn ang="0">
                  <a:pos x="886" y="1539"/>
                </a:cxn>
                <a:cxn ang="0">
                  <a:pos x="868" y="1566"/>
                </a:cxn>
                <a:cxn ang="0">
                  <a:pos x="753" y="1584"/>
                </a:cxn>
                <a:cxn ang="0">
                  <a:pos x="478" y="1530"/>
                </a:cxn>
                <a:cxn ang="0">
                  <a:pos x="460" y="1504"/>
                </a:cxn>
                <a:cxn ang="0">
                  <a:pos x="452" y="1477"/>
                </a:cxn>
                <a:cxn ang="0">
                  <a:pos x="398" y="1442"/>
                </a:cxn>
                <a:cxn ang="0">
                  <a:pos x="372" y="1424"/>
                </a:cxn>
                <a:cxn ang="0">
                  <a:pos x="319" y="1344"/>
                </a:cxn>
                <a:cxn ang="0">
                  <a:pos x="274" y="1291"/>
                </a:cxn>
                <a:cxn ang="0">
                  <a:pos x="195" y="1203"/>
                </a:cxn>
                <a:cxn ang="0">
                  <a:pos x="124" y="1132"/>
                </a:cxn>
                <a:cxn ang="0">
                  <a:pos x="133" y="1087"/>
                </a:cxn>
                <a:cxn ang="0">
                  <a:pos x="159" y="1070"/>
                </a:cxn>
                <a:cxn ang="0">
                  <a:pos x="168" y="1043"/>
                </a:cxn>
                <a:cxn ang="0">
                  <a:pos x="177" y="981"/>
                </a:cxn>
                <a:cxn ang="0">
                  <a:pos x="195" y="928"/>
                </a:cxn>
                <a:cxn ang="0">
                  <a:pos x="159" y="822"/>
                </a:cxn>
                <a:cxn ang="0">
                  <a:pos x="106" y="768"/>
                </a:cxn>
                <a:cxn ang="0">
                  <a:pos x="62" y="724"/>
                </a:cxn>
                <a:cxn ang="0">
                  <a:pos x="17" y="618"/>
                </a:cxn>
                <a:cxn ang="0">
                  <a:pos x="8" y="591"/>
                </a:cxn>
                <a:cxn ang="0">
                  <a:pos x="0" y="565"/>
                </a:cxn>
                <a:cxn ang="0">
                  <a:pos x="35" y="414"/>
                </a:cxn>
                <a:cxn ang="0">
                  <a:pos x="53" y="361"/>
                </a:cxn>
                <a:cxn ang="0">
                  <a:pos x="35" y="361"/>
                </a:cxn>
              </a:cxnLst>
              <a:rect l="0" t="0" r="r" b="b"/>
              <a:pathLst>
                <a:path w="1032" h="1615">
                  <a:moveTo>
                    <a:pt x="35" y="361"/>
                  </a:moveTo>
                  <a:cubicBezTo>
                    <a:pt x="44" y="358"/>
                    <a:pt x="55" y="359"/>
                    <a:pt x="62" y="352"/>
                  </a:cubicBezTo>
                  <a:cubicBezTo>
                    <a:pt x="103" y="310"/>
                    <a:pt x="37" y="340"/>
                    <a:pt x="79" y="299"/>
                  </a:cubicBezTo>
                  <a:cubicBezTo>
                    <a:pt x="94" y="284"/>
                    <a:pt x="133" y="263"/>
                    <a:pt x="133" y="263"/>
                  </a:cubicBezTo>
                  <a:cubicBezTo>
                    <a:pt x="159" y="223"/>
                    <a:pt x="216" y="184"/>
                    <a:pt x="257" y="157"/>
                  </a:cubicBezTo>
                  <a:cubicBezTo>
                    <a:pt x="263" y="148"/>
                    <a:pt x="266" y="138"/>
                    <a:pt x="274" y="130"/>
                  </a:cubicBezTo>
                  <a:cubicBezTo>
                    <a:pt x="282" y="122"/>
                    <a:pt x="294" y="121"/>
                    <a:pt x="301" y="113"/>
                  </a:cubicBezTo>
                  <a:cubicBezTo>
                    <a:pt x="315" y="97"/>
                    <a:pt x="324" y="77"/>
                    <a:pt x="336" y="59"/>
                  </a:cubicBezTo>
                  <a:cubicBezTo>
                    <a:pt x="351" y="36"/>
                    <a:pt x="401" y="23"/>
                    <a:pt x="425" y="15"/>
                  </a:cubicBezTo>
                  <a:cubicBezTo>
                    <a:pt x="499" y="64"/>
                    <a:pt x="410" y="0"/>
                    <a:pt x="469" y="59"/>
                  </a:cubicBezTo>
                  <a:cubicBezTo>
                    <a:pt x="490" y="80"/>
                    <a:pt x="524" y="88"/>
                    <a:pt x="549" y="104"/>
                  </a:cubicBezTo>
                  <a:cubicBezTo>
                    <a:pt x="555" y="113"/>
                    <a:pt x="559" y="123"/>
                    <a:pt x="567" y="130"/>
                  </a:cubicBezTo>
                  <a:cubicBezTo>
                    <a:pt x="583" y="144"/>
                    <a:pt x="620" y="166"/>
                    <a:pt x="620" y="166"/>
                  </a:cubicBezTo>
                  <a:cubicBezTo>
                    <a:pt x="632" y="184"/>
                    <a:pt x="648" y="199"/>
                    <a:pt x="655" y="219"/>
                  </a:cubicBezTo>
                  <a:cubicBezTo>
                    <a:pt x="676" y="280"/>
                    <a:pt x="665" y="278"/>
                    <a:pt x="726" y="299"/>
                  </a:cubicBezTo>
                  <a:cubicBezTo>
                    <a:pt x="737" y="315"/>
                    <a:pt x="741" y="336"/>
                    <a:pt x="753" y="352"/>
                  </a:cubicBezTo>
                  <a:cubicBezTo>
                    <a:pt x="781" y="388"/>
                    <a:pt x="880" y="384"/>
                    <a:pt x="912" y="387"/>
                  </a:cubicBezTo>
                  <a:cubicBezTo>
                    <a:pt x="954" y="401"/>
                    <a:pt x="966" y="393"/>
                    <a:pt x="992" y="432"/>
                  </a:cubicBezTo>
                  <a:cubicBezTo>
                    <a:pt x="985" y="516"/>
                    <a:pt x="1001" y="542"/>
                    <a:pt x="939" y="582"/>
                  </a:cubicBezTo>
                  <a:cubicBezTo>
                    <a:pt x="933" y="600"/>
                    <a:pt x="927" y="617"/>
                    <a:pt x="921" y="635"/>
                  </a:cubicBezTo>
                  <a:cubicBezTo>
                    <a:pt x="918" y="644"/>
                    <a:pt x="912" y="662"/>
                    <a:pt x="912" y="662"/>
                  </a:cubicBezTo>
                  <a:cubicBezTo>
                    <a:pt x="915" y="730"/>
                    <a:pt x="910" y="799"/>
                    <a:pt x="921" y="866"/>
                  </a:cubicBezTo>
                  <a:cubicBezTo>
                    <a:pt x="923" y="875"/>
                    <a:pt x="941" y="868"/>
                    <a:pt x="948" y="875"/>
                  </a:cubicBezTo>
                  <a:cubicBezTo>
                    <a:pt x="955" y="881"/>
                    <a:pt x="954" y="892"/>
                    <a:pt x="957" y="901"/>
                  </a:cubicBezTo>
                  <a:cubicBezTo>
                    <a:pt x="959" y="936"/>
                    <a:pt x="1032" y="1421"/>
                    <a:pt x="921" y="1495"/>
                  </a:cubicBezTo>
                  <a:cubicBezTo>
                    <a:pt x="903" y="1548"/>
                    <a:pt x="926" y="1499"/>
                    <a:pt x="886" y="1539"/>
                  </a:cubicBezTo>
                  <a:cubicBezTo>
                    <a:pt x="878" y="1547"/>
                    <a:pt x="876" y="1559"/>
                    <a:pt x="868" y="1566"/>
                  </a:cubicBezTo>
                  <a:cubicBezTo>
                    <a:pt x="838" y="1590"/>
                    <a:pt x="792" y="1580"/>
                    <a:pt x="753" y="1584"/>
                  </a:cubicBezTo>
                  <a:cubicBezTo>
                    <a:pt x="380" y="1569"/>
                    <a:pt x="606" y="1615"/>
                    <a:pt x="478" y="1530"/>
                  </a:cubicBezTo>
                  <a:cubicBezTo>
                    <a:pt x="472" y="1521"/>
                    <a:pt x="465" y="1513"/>
                    <a:pt x="460" y="1504"/>
                  </a:cubicBezTo>
                  <a:cubicBezTo>
                    <a:pt x="456" y="1496"/>
                    <a:pt x="459" y="1484"/>
                    <a:pt x="452" y="1477"/>
                  </a:cubicBezTo>
                  <a:cubicBezTo>
                    <a:pt x="437" y="1462"/>
                    <a:pt x="416" y="1454"/>
                    <a:pt x="398" y="1442"/>
                  </a:cubicBezTo>
                  <a:cubicBezTo>
                    <a:pt x="389" y="1436"/>
                    <a:pt x="372" y="1424"/>
                    <a:pt x="372" y="1424"/>
                  </a:cubicBezTo>
                  <a:cubicBezTo>
                    <a:pt x="330" y="1362"/>
                    <a:pt x="347" y="1389"/>
                    <a:pt x="319" y="1344"/>
                  </a:cubicBezTo>
                  <a:cubicBezTo>
                    <a:pt x="262" y="1253"/>
                    <a:pt x="318" y="1378"/>
                    <a:pt x="274" y="1291"/>
                  </a:cubicBezTo>
                  <a:cubicBezTo>
                    <a:pt x="253" y="1250"/>
                    <a:pt x="244" y="1218"/>
                    <a:pt x="195" y="1203"/>
                  </a:cubicBezTo>
                  <a:cubicBezTo>
                    <a:pt x="169" y="1177"/>
                    <a:pt x="154" y="1152"/>
                    <a:pt x="124" y="1132"/>
                  </a:cubicBezTo>
                  <a:cubicBezTo>
                    <a:pt x="127" y="1117"/>
                    <a:pt x="125" y="1100"/>
                    <a:pt x="133" y="1087"/>
                  </a:cubicBezTo>
                  <a:cubicBezTo>
                    <a:pt x="138" y="1078"/>
                    <a:pt x="153" y="1078"/>
                    <a:pt x="159" y="1070"/>
                  </a:cubicBezTo>
                  <a:cubicBezTo>
                    <a:pt x="165" y="1063"/>
                    <a:pt x="165" y="1052"/>
                    <a:pt x="168" y="1043"/>
                  </a:cubicBezTo>
                  <a:cubicBezTo>
                    <a:pt x="171" y="1022"/>
                    <a:pt x="172" y="1001"/>
                    <a:pt x="177" y="981"/>
                  </a:cubicBezTo>
                  <a:cubicBezTo>
                    <a:pt x="181" y="963"/>
                    <a:pt x="195" y="928"/>
                    <a:pt x="195" y="928"/>
                  </a:cubicBezTo>
                  <a:cubicBezTo>
                    <a:pt x="188" y="888"/>
                    <a:pt x="187" y="853"/>
                    <a:pt x="159" y="822"/>
                  </a:cubicBezTo>
                  <a:cubicBezTo>
                    <a:pt x="142" y="803"/>
                    <a:pt x="120" y="789"/>
                    <a:pt x="106" y="768"/>
                  </a:cubicBezTo>
                  <a:cubicBezTo>
                    <a:pt x="82" y="733"/>
                    <a:pt x="97" y="748"/>
                    <a:pt x="62" y="724"/>
                  </a:cubicBezTo>
                  <a:cubicBezTo>
                    <a:pt x="49" y="686"/>
                    <a:pt x="30" y="657"/>
                    <a:pt x="17" y="618"/>
                  </a:cubicBezTo>
                  <a:cubicBezTo>
                    <a:pt x="14" y="609"/>
                    <a:pt x="11" y="600"/>
                    <a:pt x="8" y="591"/>
                  </a:cubicBezTo>
                  <a:cubicBezTo>
                    <a:pt x="5" y="582"/>
                    <a:pt x="0" y="565"/>
                    <a:pt x="0" y="565"/>
                  </a:cubicBezTo>
                  <a:cubicBezTo>
                    <a:pt x="11" y="515"/>
                    <a:pt x="21" y="463"/>
                    <a:pt x="35" y="414"/>
                  </a:cubicBezTo>
                  <a:cubicBezTo>
                    <a:pt x="40" y="396"/>
                    <a:pt x="72" y="361"/>
                    <a:pt x="53" y="361"/>
                  </a:cubicBezTo>
                  <a:cubicBezTo>
                    <a:pt x="47" y="361"/>
                    <a:pt x="41" y="361"/>
                    <a:pt x="35" y="361"/>
                  </a:cubicBezTo>
                  <a:close/>
                </a:path>
              </a:pathLst>
            </a:custGeom>
            <a:noFill/>
            <a:ln w="57150" cap="sq" cmpd="sng">
              <a:solidFill>
                <a:srgbClr val="FF66CC"/>
              </a:solidFill>
              <a:prstDash val="solid"/>
              <a:round/>
              <a:headEnd type="none" w="sm" len="sm"/>
              <a:tailEnd type="none" w="sm" len="sm"/>
            </a:ln>
            <a:effectLst/>
          </p:spPr>
          <p:txBody>
            <a:bodyPr/>
            <a:lstStyle/>
            <a:p>
              <a:pPr algn="ctr">
                <a:defRPr/>
              </a:pPr>
              <a:endParaRPr lang="ja-JP" altLang="en-US" dirty="0">
                <a:solidFill>
                  <a:prstClr val="white"/>
                </a:solidFill>
                <a:effectLst>
                  <a:outerShdw blurRad="38100" dist="38100" dir="2700000" algn="tl">
                    <a:srgbClr val="000000">
                      <a:alpha val="43137"/>
                    </a:srgbClr>
                  </a:outerShdw>
                </a:effectLst>
                <a:latin typeface="Comic Sans MS"/>
                <a:ea typeface="ＭＳ Ｐゴシック" pitchFamily="50" charset="-128"/>
              </a:endParaRPr>
            </a:p>
          </p:txBody>
        </p:sp>
      </p:grpSp>
      <p:sp>
        <p:nvSpPr>
          <p:cNvPr id="21" name="正方形/長方形 20"/>
          <p:cNvSpPr/>
          <p:nvPr/>
        </p:nvSpPr>
        <p:spPr>
          <a:xfrm>
            <a:off x="6283325" y="285750"/>
            <a:ext cx="2360613" cy="1938338"/>
          </a:xfrm>
          <a:prstGeom prst="rect">
            <a:avLst/>
          </a:prstGeom>
          <a:effectLst>
            <a:outerShdw blurRad="50800" dist="38100" algn="l" rotWithShape="0">
              <a:schemeClr val="bg2">
                <a:alpha val="83000"/>
              </a:schemeClr>
            </a:outerShdw>
          </a:effectLst>
        </p:spPr>
        <p:txBody>
          <a:bodyPr wrap="none">
            <a:spAutoFit/>
          </a:bodyPr>
          <a:lstStyle/>
          <a:p>
            <a:pPr algn="r">
              <a:defRPr/>
            </a:pPr>
            <a:r>
              <a:rPr lang="en-US" altLang="ja-JP" sz="4000" kern="0" dirty="0">
                <a:solidFill>
                  <a:srgbClr val="D6ECFF">
                    <a:lumMod val="60000"/>
                    <a:lumOff val="40000"/>
                  </a:srgbClr>
                </a:solidFill>
                <a:latin typeface="Comic Sans MS" pitchFamily="66" charset="0"/>
                <a:ea typeface="ＭＳ Ｐゴシック" pitchFamily="50" charset="-128"/>
              </a:rPr>
              <a:t>Model 2</a:t>
            </a:r>
          </a:p>
          <a:p>
            <a:pPr algn="r">
              <a:defRPr/>
            </a:pPr>
            <a:r>
              <a:rPr lang="en-US" altLang="ja-JP" sz="4000" kern="0" dirty="0">
                <a:solidFill>
                  <a:srgbClr val="D6ECFF">
                    <a:lumMod val="60000"/>
                    <a:lumOff val="40000"/>
                  </a:srgbClr>
                </a:solidFill>
                <a:latin typeface="Comic Sans MS" pitchFamily="66" charset="0"/>
                <a:ea typeface="ＭＳ Ｐゴシック" pitchFamily="50" charset="-128"/>
              </a:rPr>
              <a:t>4×3mm</a:t>
            </a:r>
          </a:p>
          <a:p>
            <a:pPr algn="r">
              <a:defRPr/>
            </a:pPr>
            <a:r>
              <a:rPr lang="en-US" altLang="ja-JP" sz="4000" kern="0" dirty="0">
                <a:solidFill>
                  <a:srgbClr val="D6ECFF">
                    <a:lumMod val="60000"/>
                    <a:lumOff val="40000"/>
                  </a:srgbClr>
                </a:solidFill>
                <a:latin typeface="Comic Sans MS" pitchFamily="66" charset="0"/>
                <a:ea typeface="ＭＳ Ｐゴシック" pitchFamily="50" charset="-128"/>
              </a:rPr>
              <a:t>post KBT</a:t>
            </a:r>
          </a:p>
        </p:txBody>
      </p:sp>
    </p:spTree>
    <p:custDataLst>
      <p:tags r:id="rId1"/>
    </p:custDataLst>
    <p:extLst>
      <p:ext uri="{BB962C8B-B14F-4D97-AF65-F5344CB8AC3E}">
        <p14:creationId xmlns:p14="http://schemas.microsoft.com/office/powerpoint/2010/main" val="46512710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21"/>
                                        </p:tgtEl>
                                      </p:cBhvr>
                                    </p:animEffect>
                                    <p:set>
                                      <p:cBhvr>
                                        <p:cTn id="7" dur="1" fill="hold">
                                          <p:stCondLst>
                                            <p:cond delay="499"/>
                                          </p:stCondLst>
                                        </p:cTn>
                                        <p:tgtEl>
                                          <p:spTgt spid="21"/>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0" fill="hold" nodeType="clickEffect">
                                  <p:stCondLst>
                                    <p:cond delay="0"/>
                                  </p:stCondLst>
                                  <p:childTnLst>
                                    <p:set>
                                      <p:cBhvr>
                                        <p:cTn id="11" dur="1" fill="hold">
                                          <p:stCondLst>
                                            <p:cond delay="0"/>
                                          </p:stCondLst>
                                        </p:cTn>
                                        <p:tgtEl>
                                          <p:spTgt spid="1101829"/>
                                        </p:tgtEl>
                                        <p:attrNameLst>
                                          <p:attrName>style.visibility</p:attrName>
                                        </p:attrNameLst>
                                      </p:cBhvr>
                                      <p:to>
                                        <p:strVal val="visible"/>
                                      </p:to>
                                    </p:set>
                                    <p:anim calcmode="lin" valueType="num">
                                      <p:cBhvr>
                                        <p:cTn id="12" dur="500" fill="hold"/>
                                        <p:tgtEl>
                                          <p:spTgt spid="1101829"/>
                                        </p:tgtEl>
                                        <p:attrNameLst>
                                          <p:attrName>ppt_w</p:attrName>
                                        </p:attrNameLst>
                                      </p:cBhvr>
                                      <p:tavLst>
                                        <p:tav tm="0">
                                          <p:val>
                                            <p:fltVal val="0"/>
                                          </p:val>
                                        </p:tav>
                                        <p:tav tm="100000">
                                          <p:val>
                                            <p:strVal val="#ppt_w"/>
                                          </p:val>
                                        </p:tav>
                                      </p:tavLst>
                                    </p:anim>
                                    <p:anim calcmode="lin" valueType="num">
                                      <p:cBhvr>
                                        <p:cTn id="13" dur="500" fill="hold"/>
                                        <p:tgtEl>
                                          <p:spTgt spid="1101829"/>
                                        </p:tgtEl>
                                        <p:attrNameLst>
                                          <p:attrName>ppt_h</p:attrName>
                                        </p:attrNameLst>
                                      </p:cBhvr>
                                      <p:tavLst>
                                        <p:tav tm="0">
                                          <p:val>
                                            <p:fltVal val="0"/>
                                          </p:val>
                                        </p:tav>
                                        <p:tav tm="100000">
                                          <p:val>
                                            <p:strVal val="#ppt_h"/>
                                          </p:val>
                                        </p:tav>
                                      </p:tavLst>
                                    </p:anim>
                                    <p:animEffect transition="in" filter="fade">
                                      <p:cBhvr>
                                        <p:cTn id="14" dur="500"/>
                                        <p:tgtEl>
                                          <p:spTgt spid="1101829"/>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xit" presetSubtype="0" fill="hold" nodeType="clickEffect">
                                  <p:stCondLst>
                                    <p:cond delay="0"/>
                                  </p:stCondLst>
                                  <p:childTnLst>
                                    <p:animEffect transition="out" filter="fade">
                                      <p:cBhvr>
                                        <p:cTn id="23" dur="500"/>
                                        <p:tgtEl>
                                          <p:spTgt spid="2"/>
                                        </p:tgtEl>
                                      </p:cBhvr>
                                    </p:animEffect>
                                    <p:set>
                                      <p:cBhvr>
                                        <p:cTn id="24" dur="1" fill="hold">
                                          <p:stCondLst>
                                            <p:cond delay="499"/>
                                          </p:stCondLst>
                                        </p:cTn>
                                        <p:tgtEl>
                                          <p:spTgt spid="2"/>
                                        </p:tgtEl>
                                        <p:attrNameLst>
                                          <p:attrName>style.visibility</p:attrName>
                                        </p:attrNameLst>
                                      </p:cBhvr>
                                      <p:to>
                                        <p:strVal val="hidden"/>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タイトル 2"/>
          <p:cNvSpPr>
            <a:spLocks noGrp="1"/>
          </p:cNvSpPr>
          <p:nvPr>
            <p:ph type="title" idx="4294967295"/>
          </p:nvPr>
        </p:nvSpPr>
        <p:spPr>
          <a:xfrm>
            <a:off x="785813" y="71438"/>
            <a:ext cx="8358187" cy="1143000"/>
          </a:xfrm>
        </p:spPr>
        <p:txBody>
          <a:bodyPr lIns="91440" tIns="45720" rIns="91440" bIns="45720"/>
          <a:lstStyle/>
          <a:p>
            <a:pPr>
              <a:defRPr/>
            </a:pPr>
            <a:r>
              <a:rPr lang="en-US" altLang="ja-JP" dirty="0" smtClean="0">
                <a:solidFill>
                  <a:schemeClr val="tx2">
                    <a:lumMod val="60000"/>
                    <a:lumOff val="40000"/>
                  </a:schemeClr>
                </a:solidFill>
                <a:effectLst/>
                <a:ea typeface="ＭＳ Ｐゴシック" charset="-128"/>
              </a:rPr>
              <a:t>Which wire is the best choice?</a:t>
            </a:r>
            <a:endParaRPr lang="ja-JP" altLang="en-US" dirty="0" smtClean="0">
              <a:solidFill>
                <a:schemeClr val="tx2">
                  <a:lumMod val="60000"/>
                  <a:lumOff val="40000"/>
                </a:schemeClr>
              </a:solidFill>
              <a:effectLst/>
              <a:ea typeface="ＭＳ Ｐゴシック" charset="-128"/>
            </a:endParaRPr>
          </a:p>
        </p:txBody>
      </p:sp>
      <p:pic>
        <p:nvPicPr>
          <p:cNvPr id="5" name="Movie_01_(59-close up cut2).m1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1527175" y="955675"/>
            <a:ext cx="5830888" cy="5759450"/>
          </a:xfrm>
          <a:prstGeom prst="rect">
            <a:avLst/>
          </a:prstGeom>
          <a:noFill/>
          <a:ln w="127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662164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noChangeAspect="1"/>
          </p:cNvSpPr>
          <p:nvPr>
            <p:ph type="title"/>
          </p:nvPr>
        </p:nvSpPr>
        <p:spPr>
          <a:xfrm>
            <a:off x="457204" y="274638"/>
            <a:ext cx="4114800" cy="571500"/>
          </a:xfrm>
        </p:spPr>
        <p:txBody>
          <a:bodyPr>
            <a:normAutofit fontScale="90000"/>
          </a:bodyPr>
          <a:lstStyle/>
          <a:p>
            <a:endParaRPr kumimoji="1" lang="ja-JP" altLang="en-US"/>
          </a:p>
        </p:txBody>
      </p:sp>
      <p:pic>
        <p:nvPicPr>
          <p:cNvPr id="3" name="Movie_00_(Xience V 02-3).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36512" y="-27384"/>
            <a:ext cx="4610746" cy="3458058"/>
          </a:xfrm>
          <a:prstGeom prst="rect">
            <a:avLst/>
          </a:prstGeom>
        </p:spPr>
      </p:pic>
      <p:sp>
        <p:nvSpPr>
          <p:cNvPr id="4" name="テキスト ボックス 3"/>
          <p:cNvSpPr txBox="1">
            <a:spLocks noChangeAspect="1"/>
          </p:cNvSpPr>
          <p:nvPr/>
        </p:nvSpPr>
        <p:spPr>
          <a:xfrm>
            <a:off x="-28990" y="2420888"/>
            <a:ext cx="1792678" cy="892552"/>
          </a:xfrm>
          <a:prstGeom prst="rect">
            <a:avLst/>
          </a:prstGeom>
          <a:noFill/>
        </p:spPr>
        <p:txBody>
          <a:bodyPr wrap="none" rtlCol="0">
            <a:spAutoFit/>
          </a:bodyPr>
          <a:lstStyle/>
          <a:p>
            <a:pPr algn="r"/>
            <a:r>
              <a:rPr lang="en-US" altLang="ja-JP" sz="2800" dirty="0" err="1" smtClean="0">
                <a:solidFill>
                  <a:prstClr val="white"/>
                </a:solidFill>
                <a:effectLst>
                  <a:outerShdw blurRad="38100" dist="38100" dir="2700000" algn="tl">
                    <a:srgbClr val="000000">
                      <a:alpha val="43137"/>
                    </a:srgbClr>
                  </a:outerShdw>
                </a:effectLst>
                <a:latin typeface="Comic Sans MS"/>
                <a:ea typeface="HG丸ｺﾞｼｯｸM-PRO"/>
              </a:rPr>
              <a:t>Xpedition</a:t>
            </a:r>
            <a:endParaRPr lang="en-US" altLang="ja-JP" sz="2800" dirty="0" smtClean="0">
              <a:solidFill>
                <a:prstClr val="white"/>
              </a:solidFill>
              <a:effectLst>
                <a:outerShdw blurRad="38100" dist="38100" dir="2700000" algn="tl">
                  <a:srgbClr val="000000">
                    <a:alpha val="43137"/>
                  </a:srgbClr>
                </a:outerShdw>
              </a:effectLst>
              <a:latin typeface="Comic Sans MS"/>
              <a:ea typeface="HG丸ｺﾞｼｯｸM-PRO"/>
            </a:endParaRPr>
          </a:p>
          <a:p>
            <a:pPr algn="r"/>
            <a:r>
              <a:rPr lang="en-US" altLang="ja-JP" sz="2400" dirty="0">
                <a:solidFill>
                  <a:prstClr val="white"/>
                </a:solidFill>
                <a:effectLst>
                  <a:outerShdw blurRad="38100" dist="38100" dir="2700000" algn="tl">
                    <a:srgbClr val="000000">
                      <a:alpha val="43137"/>
                    </a:srgbClr>
                  </a:outerShdw>
                </a:effectLst>
                <a:latin typeface="Comic Sans MS"/>
                <a:ea typeface="HG丸ｺﾞｼｯｸM-PRO"/>
              </a:rPr>
              <a:t>3.0×23mm</a:t>
            </a:r>
            <a:endParaRPr lang="ja-JP" altLang="en-US" sz="2400" dirty="0">
              <a:solidFill>
                <a:prstClr val="white"/>
              </a:solidFill>
              <a:effectLst>
                <a:outerShdw blurRad="38100" dist="38100" dir="2700000" algn="tl">
                  <a:srgbClr val="000000">
                    <a:alpha val="43137"/>
                  </a:srgbClr>
                </a:outerShdw>
              </a:effectLst>
              <a:latin typeface="Comic Sans MS"/>
              <a:ea typeface="HG丸ｺﾞｼｯｸM-PRO"/>
            </a:endParaRPr>
          </a:p>
        </p:txBody>
      </p:sp>
      <p:pic>
        <p:nvPicPr>
          <p:cNvPr id="5" name="Movie_02_(Element 08-2).wm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2"/>
          <a:stretch>
            <a:fillRect/>
          </a:stretch>
        </p:blipFill>
        <p:spPr>
          <a:xfrm>
            <a:off x="4569766" y="-27363"/>
            <a:ext cx="4610746" cy="3458058"/>
          </a:xfrm>
          <a:prstGeom prst="rect">
            <a:avLst/>
          </a:prstGeom>
        </p:spPr>
      </p:pic>
      <p:pic>
        <p:nvPicPr>
          <p:cNvPr id="6" name="Movie_05_(Integrity 05-3).wmv">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3"/>
          <a:stretch>
            <a:fillRect/>
          </a:stretch>
        </p:blipFill>
        <p:spPr>
          <a:xfrm>
            <a:off x="4572000" y="3429000"/>
            <a:ext cx="4610746" cy="3458058"/>
          </a:xfrm>
          <a:prstGeom prst="rect">
            <a:avLst/>
          </a:prstGeom>
        </p:spPr>
      </p:pic>
      <p:pic>
        <p:nvPicPr>
          <p:cNvPr id="7" name="Movie_09_(Nobori 03-2).wmv">
            <a:hlinkClick r:id="" action="ppaction://media"/>
          </p:cNvPr>
          <p:cNvPicPr>
            <a:picLocks noChangeAspect="1"/>
          </p:cNvPicPr>
          <p:nvPr>
            <a:videoFile r:link="rId8"/>
            <p:extLst>
              <p:ext uri="{DAA4B4D4-6D71-4841-9C94-3DE7FCFB9230}">
                <p14:media xmlns:p14="http://schemas.microsoft.com/office/powerpoint/2010/main" r:embed="rId7"/>
              </p:ext>
            </p:extLst>
          </p:nvPr>
        </p:nvPicPr>
        <p:blipFill>
          <a:blip r:embed="rId14"/>
          <a:stretch>
            <a:fillRect/>
          </a:stretch>
        </p:blipFill>
        <p:spPr>
          <a:xfrm>
            <a:off x="0" y="3432029"/>
            <a:ext cx="4610746" cy="3458058"/>
          </a:xfrm>
          <a:prstGeom prst="rect">
            <a:avLst/>
          </a:prstGeom>
        </p:spPr>
      </p:pic>
      <p:sp>
        <p:nvSpPr>
          <p:cNvPr id="11" name="テキスト ボックス 10"/>
          <p:cNvSpPr txBox="1"/>
          <p:nvPr/>
        </p:nvSpPr>
        <p:spPr>
          <a:xfrm>
            <a:off x="4542345" y="2276872"/>
            <a:ext cx="1638790" cy="892552"/>
          </a:xfrm>
          <a:prstGeom prst="rect">
            <a:avLst/>
          </a:prstGeom>
          <a:noFill/>
        </p:spPr>
        <p:txBody>
          <a:bodyPr wrap="none" rtlCol="0">
            <a:spAutoFit/>
          </a:bodyPr>
          <a:lstStyle/>
          <a:p>
            <a:r>
              <a:rPr lang="en-US" altLang="ja-JP" sz="2800" dirty="0" smtClean="0">
                <a:solidFill>
                  <a:prstClr val="white"/>
                </a:solidFill>
                <a:effectLst>
                  <a:outerShdw blurRad="38100" dist="38100" dir="2700000" algn="tl">
                    <a:srgbClr val="000000">
                      <a:alpha val="43137"/>
                    </a:srgbClr>
                  </a:outerShdw>
                </a:effectLst>
                <a:latin typeface="Comic Sans MS"/>
                <a:ea typeface="HG丸ｺﾞｼｯｸM-PRO"/>
              </a:rPr>
              <a:t>Element</a:t>
            </a:r>
          </a:p>
          <a:p>
            <a:r>
              <a:rPr lang="en-US" altLang="ja-JP" sz="2400" dirty="0">
                <a:solidFill>
                  <a:prstClr val="white"/>
                </a:solidFill>
                <a:effectLst>
                  <a:outerShdw blurRad="38100" dist="38100" dir="2700000" algn="tl">
                    <a:srgbClr val="000000">
                      <a:alpha val="43137"/>
                    </a:srgbClr>
                  </a:outerShdw>
                </a:effectLst>
                <a:latin typeface="Comic Sans MS"/>
                <a:ea typeface="HG丸ｺﾞｼｯｸM-PRO"/>
              </a:rPr>
              <a:t>3.0×24mm</a:t>
            </a:r>
            <a:endParaRPr lang="ja-JP" altLang="en-US" sz="2400" dirty="0">
              <a:solidFill>
                <a:prstClr val="white"/>
              </a:solidFill>
              <a:effectLst>
                <a:outerShdw blurRad="38100" dist="38100" dir="2700000" algn="tl">
                  <a:srgbClr val="000000">
                    <a:alpha val="43137"/>
                  </a:srgbClr>
                </a:outerShdw>
              </a:effectLst>
              <a:latin typeface="Comic Sans MS"/>
              <a:ea typeface="HG丸ｺﾞｼｯｸM-PRO"/>
            </a:endParaRPr>
          </a:p>
        </p:txBody>
      </p:sp>
      <p:sp>
        <p:nvSpPr>
          <p:cNvPr id="12" name="テキスト ボックス 11"/>
          <p:cNvSpPr txBox="1"/>
          <p:nvPr/>
        </p:nvSpPr>
        <p:spPr>
          <a:xfrm>
            <a:off x="7201839" y="5661248"/>
            <a:ext cx="1754557" cy="892552"/>
          </a:xfrm>
          <a:prstGeom prst="rect">
            <a:avLst/>
          </a:prstGeom>
          <a:noFill/>
        </p:spPr>
        <p:txBody>
          <a:bodyPr wrap="none" rtlCol="0">
            <a:spAutoFit/>
          </a:bodyPr>
          <a:lstStyle/>
          <a:p>
            <a:r>
              <a:rPr lang="en-US" altLang="ja-JP" sz="2800" dirty="0" smtClean="0">
                <a:solidFill>
                  <a:prstClr val="white"/>
                </a:solidFill>
                <a:effectLst>
                  <a:outerShdw blurRad="38100" dist="38100" dir="2700000" algn="tl">
                    <a:srgbClr val="000000">
                      <a:alpha val="43137"/>
                    </a:srgbClr>
                  </a:outerShdw>
                </a:effectLst>
                <a:latin typeface="Comic Sans MS"/>
                <a:ea typeface="HG丸ｺﾞｼｯｸM-PRO"/>
              </a:rPr>
              <a:t>Integrit</a:t>
            </a:r>
            <a:r>
              <a:rPr lang="en-US" altLang="ja-JP" sz="2800" dirty="0">
                <a:solidFill>
                  <a:prstClr val="white"/>
                </a:solidFill>
                <a:effectLst>
                  <a:outerShdw blurRad="38100" dist="38100" dir="2700000" algn="tl">
                    <a:srgbClr val="000000">
                      <a:alpha val="43137"/>
                    </a:srgbClr>
                  </a:outerShdw>
                </a:effectLst>
                <a:latin typeface="Comic Sans MS"/>
                <a:ea typeface="HG丸ｺﾞｼｯｸM-PRO"/>
              </a:rPr>
              <a:t>y</a:t>
            </a:r>
            <a:endParaRPr lang="en-US" altLang="ja-JP" sz="2800" dirty="0" smtClean="0">
              <a:solidFill>
                <a:prstClr val="white"/>
              </a:solidFill>
              <a:effectLst>
                <a:outerShdw blurRad="38100" dist="38100" dir="2700000" algn="tl">
                  <a:srgbClr val="000000">
                    <a:alpha val="43137"/>
                  </a:srgbClr>
                </a:outerShdw>
              </a:effectLst>
              <a:latin typeface="Comic Sans MS"/>
              <a:ea typeface="HG丸ｺﾞｼｯｸM-PRO"/>
            </a:endParaRPr>
          </a:p>
          <a:p>
            <a:r>
              <a:rPr lang="en-US" altLang="ja-JP" sz="2400" dirty="0">
                <a:solidFill>
                  <a:prstClr val="white"/>
                </a:solidFill>
                <a:effectLst>
                  <a:outerShdw blurRad="38100" dist="38100" dir="2700000" algn="tl">
                    <a:srgbClr val="000000">
                      <a:alpha val="43137"/>
                    </a:srgbClr>
                  </a:outerShdw>
                </a:effectLst>
                <a:latin typeface="Comic Sans MS"/>
                <a:ea typeface="HG丸ｺﾞｼｯｸM-PRO"/>
              </a:rPr>
              <a:t>3.5×18mm</a:t>
            </a:r>
            <a:endParaRPr lang="ja-JP" altLang="en-US" sz="2400" dirty="0">
              <a:solidFill>
                <a:prstClr val="white"/>
              </a:solidFill>
              <a:effectLst>
                <a:outerShdw blurRad="38100" dist="38100" dir="2700000" algn="tl">
                  <a:srgbClr val="000000">
                    <a:alpha val="43137"/>
                  </a:srgbClr>
                </a:outerShdw>
              </a:effectLst>
              <a:latin typeface="Comic Sans MS"/>
              <a:ea typeface="HG丸ｺﾞｼｯｸM-PRO"/>
            </a:endParaRPr>
          </a:p>
        </p:txBody>
      </p:sp>
      <p:sp>
        <p:nvSpPr>
          <p:cNvPr id="13" name="テキスト ボックス 12"/>
          <p:cNvSpPr txBox="1"/>
          <p:nvPr/>
        </p:nvSpPr>
        <p:spPr>
          <a:xfrm>
            <a:off x="107504" y="5592142"/>
            <a:ext cx="1589498" cy="892552"/>
          </a:xfrm>
          <a:prstGeom prst="rect">
            <a:avLst/>
          </a:prstGeom>
          <a:noFill/>
        </p:spPr>
        <p:txBody>
          <a:bodyPr wrap="none" rtlCol="0">
            <a:spAutoFit/>
          </a:bodyPr>
          <a:lstStyle/>
          <a:p>
            <a:r>
              <a:rPr lang="en-US" altLang="ja-JP" sz="2800" dirty="0" err="1" smtClean="0">
                <a:solidFill>
                  <a:prstClr val="white"/>
                </a:solidFill>
                <a:effectLst>
                  <a:outerShdw blurRad="38100" dist="38100" dir="2700000" algn="tl">
                    <a:srgbClr val="000000">
                      <a:alpha val="43137"/>
                    </a:srgbClr>
                  </a:outerShdw>
                </a:effectLst>
                <a:latin typeface="Comic Sans MS"/>
                <a:ea typeface="HG丸ｺﾞｼｯｸM-PRO"/>
              </a:rPr>
              <a:t>Nobori</a:t>
            </a:r>
            <a:endParaRPr lang="en-US" altLang="ja-JP" sz="2800" dirty="0">
              <a:solidFill>
                <a:prstClr val="white"/>
              </a:solidFill>
              <a:effectLst>
                <a:outerShdw blurRad="38100" dist="38100" dir="2700000" algn="tl">
                  <a:srgbClr val="000000">
                    <a:alpha val="43137"/>
                  </a:srgbClr>
                </a:outerShdw>
              </a:effectLst>
              <a:latin typeface="Comic Sans MS"/>
              <a:ea typeface="HG丸ｺﾞｼｯｸM-PRO"/>
            </a:endParaRPr>
          </a:p>
          <a:p>
            <a:r>
              <a:rPr lang="en-US" altLang="ja-JP" sz="2400" dirty="0">
                <a:solidFill>
                  <a:prstClr val="white"/>
                </a:solidFill>
                <a:effectLst>
                  <a:outerShdw blurRad="38100" dist="38100" dir="2700000" algn="tl">
                    <a:srgbClr val="000000">
                      <a:alpha val="43137"/>
                    </a:srgbClr>
                  </a:outerShdw>
                </a:effectLst>
                <a:latin typeface="Comic Sans MS"/>
                <a:ea typeface="HG丸ｺﾞｼｯｸM-PRO"/>
              </a:rPr>
              <a:t>3.5×18mm</a:t>
            </a:r>
            <a:endParaRPr lang="ja-JP" altLang="en-US" sz="2400" dirty="0">
              <a:solidFill>
                <a:prstClr val="white"/>
              </a:solidFill>
              <a:effectLst>
                <a:outerShdw blurRad="38100" dist="38100" dir="2700000" algn="tl">
                  <a:srgbClr val="000000">
                    <a:alpha val="43137"/>
                  </a:srgbClr>
                </a:outerShdw>
              </a:effectLst>
              <a:latin typeface="Comic Sans MS"/>
              <a:ea typeface="HG丸ｺﾞｼｯｸM-PRO"/>
            </a:endParaRPr>
          </a:p>
        </p:txBody>
      </p:sp>
    </p:spTree>
    <p:extLst>
      <p:ext uri="{BB962C8B-B14F-4D97-AF65-F5344CB8AC3E}">
        <p14:creationId xmlns:p14="http://schemas.microsoft.com/office/powerpoint/2010/main" val="28747613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video>
              <p:cMediaNode vol="80000">
                <p:cTn id="13" fill="hold" display="0">
                  <p:stCondLst>
                    <p:cond delay="indefinite"/>
                  </p:stCondLst>
                </p:cTn>
                <p:tgtEl>
                  <p:spTgt spid="5"/>
                </p:tgtEl>
              </p:cMediaNode>
            </p:video>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6"/>
                                        </p:tgtEl>
                                      </p:cBhvr>
                                    </p:cmd>
                                  </p:childTnLst>
                                </p:cTn>
                              </p:par>
                            </p:childTnLst>
                          </p:cTn>
                        </p:par>
                      </p:childTnLst>
                    </p:cTn>
                  </p:par>
                </p:childTnLst>
              </p:cTn>
              <p:nextCondLst>
                <p:cond evt="onClick" delay="0">
                  <p:tgtEl>
                    <p:spTgt spid="6"/>
                  </p:tgtEl>
                </p:cond>
              </p:nextCondLst>
            </p:seq>
            <p:video>
              <p:cMediaNode vol="80000">
                <p:cTn id="19" fill="hold" display="0">
                  <p:stCondLst>
                    <p:cond delay="indefinite"/>
                  </p:stCondLst>
                </p:cTn>
                <p:tgtEl>
                  <p:spTgt spid="6"/>
                </p:tgtEl>
              </p:cMediaNode>
            </p:video>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7"/>
                                        </p:tgtEl>
                                      </p:cBhvr>
                                    </p:cmd>
                                  </p:childTnLst>
                                </p:cTn>
                              </p:par>
                            </p:childTnLst>
                          </p:cTn>
                        </p:par>
                      </p:childTnLst>
                    </p:cTn>
                  </p:par>
                </p:childTnLst>
              </p:cTn>
              <p:nextCondLst>
                <p:cond evt="onClick" delay="0">
                  <p:tgtEl>
                    <p:spTgt spid="7"/>
                  </p:tgtEl>
                </p:cond>
              </p:nextCondLst>
            </p:seq>
            <p:video>
              <p:cMediaNode vol="80000">
                <p:cTn id="25" fill="hold" display="0">
                  <p:stCondLst>
                    <p:cond delay="indefinite"/>
                  </p:stCondLst>
                </p:cTn>
                <p:tgtEl>
                  <p:spTgt spid="7"/>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6"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5656" y="1272096"/>
            <a:ext cx="7583482" cy="4436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テキスト ボックス 4"/>
          <p:cNvSpPr txBox="1"/>
          <p:nvPr/>
        </p:nvSpPr>
        <p:spPr>
          <a:xfrm>
            <a:off x="251520" y="5416580"/>
            <a:ext cx="1944216" cy="276999"/>
          </a:xfrm>
          <a:prstGeom prst="rect">
            <a:avLst/>
          </a:prstGeom>
          <a:solidFill>
            <a:schemeClr val="bg1"/>
          </a:solidFill>
        </p:spPr>
        <p:txBody>
          <a:bodyPr wrap="square" rtlCol="0">
            <a:spAutoFit/>
          </a:bodyPr>
          <a:lstStyle/>
          <a:p>
            <a:r>
              <a:rPr lang="en-US" altLang="ja-JP" sz="1200" dirty="0" smtClean="0">
                <a:solidFill>
                  <a:prstClr val="black"/>
                </a:solidFill>
              </a:rPr>
              <a:t>Axial Stress [</a:t>
            </a:r>
            <a:r>
              <a:rPr lang="en-US" altLang="ja-JP" sz="1200" dirty="0" err="1" smtClean="0">
                <a:solidFill>
                  <a:prstClr val="black"/>
                </a:solidFill>
              </a:rPr>
              <a:t>kPa</a:t>
            </a:r>
            <a:r>
              <a:rPr lang="en-US" altLang="ja-JP" sz="1200" dirty="0">
                <a:solidFill>
                  <a:prstClr val="black"/>
                </a:solidFill>
              </a:rPr>
              <a:t>]</a:t>
            </a:r>
            <a:endParaRPr lang="ja-JP" altLang="en-US" sz="1200" dirty="0">
              <a:solidFill>
                <a:prstClr val="black"/>
              </a:solidFill>
            </a:endParaRPr>
          </a:p>
        </p:txBody>
      </p:sp>
      <p:grpSp>
        <p:nvGrpSpPr>
          <p:cNvPr id="7" name="グループ化 6"/>
          <p:cNvGrpSpPr/>
          <p:nvPr/>
        </p:nvGrpSpPr>
        <p:grpSpPr>
          <a:xfrm>
            <a:off x="1979712" y="4501767"/>
            <a:ext cx="2741765" cy="352442"/>
            <a:chOff x="1979712" y="4501767"/>
            <a:chExt cx="2741765" cy="352442"/>
          </a:xfrm>
        </p:grpSpPr>
        <p:sp>
          <p:nvSpPr>
            <p:cNvPr id="30" name="円/楕円 29"/>
            <p:cNvSpPr/>
            <p:nvPr/>
          </p:nvSpPr>
          <p:spPr>
            <a:xfrm>
              <a:off x="1979712" y="4543972"/>
              <a:ext cx="1507636" cy="310237"/>
            </a:xfrm>
            <a:prstGeom prst="ellipse">
              <a:avLst/>
            </a:prstGeom>
            <a:solidFill>
              <a:schemeClr val="accent6">
                <a:lumMod val="75000"/>
                <a:alpha val="20000"/>
              </a:schemeClr>
            </a:solidFill>
            <a:ln>
              <a:solidFill>
                <a:schemeClr val="accent6">
                  <a:lumMod val="75000"/>
                </a:schemeClr>
              </a:solidFill>
            </a:ln>
            <a:scene3d>
              <a:camera prst="orthographicFront">
                <a:rot lat="0" lon="0" rev="200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1" name="円/楕円 30"/>
            <p:cNvSpPr/>
            <p:nvPr/>
          </p:nvSpPr>
          <p:spPr>
            <a:xfrm>
              <a:off x="2897237" y="4501767"/>
              <a:ext cx="1824240" cy="310237"/>
            </a:xfrm>
            <a:prstGeom prst="ellipse">
              <a:avLst/>
            </a:prstGeom>
            <a:solidFill>
              <a:schemeClr val="accent6">
                <a:lumMod val="75000"/>
                <a:alpha val="20000"/>
              </a:schemeClr>
            </a:solidFill>
            <a:ln>
              <a:solidFill>
                <a:schemeClr val="accent6">
                  <a:lumMod val="75000"/>
                </a:schemeClr>
              </a:solidFill>
            </a:ln>
            <a:scene3d>
              <a:camera prst="orthographicFront">
                <a:rot lat="0" lon="0" rev="200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grpSp>
        <p:nvGrpSpPr>
          <p:cNvPr id="6" name="グループ化 5"/>
          <p:cNvGrpSpPr/>
          <p:nvPr/>
        </p:nvGrpSpPr>
        <p:grpSpPr>
          <a:xfrm>
            <a:off x="2012852" y="3876784"/>
            <a:ext cx="2687976" cy="1758764"/>
            <a:chOff x="2012852" y="3876784"/>
            <a:chExt cx="2687976" cy="1758764"/>
          </a:xfrm>
        </p:grpSpPr>
        <p:sp>
          <p:nvSpPr>
            <p:cNvPr id="27" name="円/楕円 26"/>
            <p:cNvSpPr/>
            <p:nvPr/>
          </p:nvSpPr>
          <p:spPr>
            <a:xfrm>
              <a:off x="2012852" y="3876784"/>
              <a:ext cx="326900" cy="720080"/>
            </a:xfrm>
            <a:prstGeom prst="ellipse">
              <a:avLst/>
            </a:prstGeom>
            <a:solidFill>
              <a:schemeClr val="accent6">
                <a:lumMod val="75000"/>
                <a:alpha val="2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2" name="円/楕円 31"/>
            <p:cNvSpPr/>
            <p:nvPr/>
          </p:nvSpPr>
          <p:spPr>
            <a:xfrm>
              <a:off x="4373928" y="4915468"/>
              <a:ext cx="326900" cy="720080"/>
            </a:xfrm>
            <a:prstGeom prst="ellipse">
              <a:avLst/>
            </a:prstGeom>
            <a:solidFill>
              <a:schemeClr val="accent6">
                <a:lumMod val="75000"/>
                <a:alpha val="2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sp>
        <p:nvSpPr>
          <p:cNvPr id="28" name="正方形/長方形 27"/>
          <p:cNvSpPr/>
          <p:nvPr/>
        </p:nvSpPr>
        <p:spPr>
          <a:xfrm>
            <a:off x="1440335" y="5687436"/>
            <a:ext cx="7583482" cy="6009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nvGrpSpPr>
          <p:cNvPr id="8" name="グループ化 7"/>
          <p:cNvGrpSpPr/>
          <p:nvPr/>
        </p:nvGrpSpPr>
        <p:grpSpPr>
          <a:xfrm>
            <a:off x="2339752" y="4766582"/>
            <a:ext cx="2034176" cy="1005262"/>
            <a:chOff x="2339752" y="4766582"/>
            <a:chExt cx="2034176" cy="1005262"/>
          </a:xfrm>
        </p:grpSpPr>
        <p:cxnSp>
          <p:nvCxnSpPr>
            <p:cNvPr id="10" name="直線矢印コネクタ 9"/>
            <p:cNvCxnSpPr/>
            <p:nvPr/>
          </p:nvCxnSpPr>
          <p:spPr>
            <a:xfrm flipH="1" flipV="1">
              <a:off x="2339752" y="4854209"/>
              <a:ext cx="576064" cy="85418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線矢印コネクタ 12"/>
            <p:cNvCxnSpPr/>
            <p:nvPr/>
          </p:nvCxnSpPr>
          <p:spPr>
            <a:xfrm flipH="1" flipV="1">
              <a:off x="2915816" y="4899608"/>
              <a:ext cx="144016" cy="80878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線矢印コネクタ 13"/>
            <p:cNvCxnSpPr/>
            <p:nvPr/>
          </p:nvCxnSpPr>
          <p:spPr>
            <a:xfrm flipV="1">
              <a:off x="3419872" y="4766582"/>
              <a:ext cx="360040" cy="94181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線矢印コネクタ 14"/>
            <p:cNvCxnSpPr/>
            <p:nvPr/>
          </p:nvCxnSpPr>
          <p:spPr>
            <a:xfrm flipV="1">
              <a:off x="3897842" y="5555079"/>
              <a:ext cx="476086" cy="21676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5" name="正方形/長方形 34"/>
          <p:cNvSpPr/>
          <p:nvPr/>
        </p:nvSpPr>
        <p:spPr>
          <a:xfrm>
            <a:off x="2339752" y="6288364"/>
            <a:ext cx="1558090" cy="2369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002060"/>
              </a:solidFill>
            </a:endParaRPr>
          </a:p>
        </p:txBody>
      </p:sp>
      <p:sp>
        <p:nvSpPr>
          <p:cNvPr id="4" name="テキスト ボックス 3"/>
          <p:cNvSpPr txBox="1"/>
          <p:nvPr/>
        </p:nvSpPr>
        <p:spPr>
          <a:xfrm>
            <a:off x="1985720" y="5740478"/>
            <a:ext cx="2749252" cy="738664"/>
          </a:xfrm>
          <a:prstGeom prst="rect">
            <a:avLst/>
          </a:prstGeom>
          <a:solidFill>
            <a:schemeClr val="bg1"/>
          </a:solidFill>
        </p:spPr>
        <p:txBody>
          <a:bodyPr wrap="square" rtlCol="0">
            <a:spAutoFit/>
          </a:bodyPr>
          <a:lstStyle/>
          <a:p>
            <a:pPr algn="ctr"/>
            <a:r>
              <a:rPr lang="en-US" altLang="ja-JP" sz="2100" b="1" dirty="0">
                <a:solidFill>
                  <a:srgbClr val="520858"/>
                </a:solidFill>
              </a:rPr>
              <a:t>Stress peaks at stent ends</a:t>
            </a:r>
            <a:endParaRPr lang="ja-JP" altLang="en-US" sz="2100" b="1" dirty="0">
              <a:solidFill>
                <a:srgbClr val="520858"/>
              </a:solidFill>
            </a:endParaRPr>
          </a:p>
        </p:txBody>
      </p:sp>
      <p:sp>
        <p:nvSpPr>
          <p:cNvPr id="21" name="正方形/長方形 20"/>
          <p:cNvSpPr/>
          <p:nvPr/>
        </p:nvSpPr>
        <p:spPr>
          <a:xfrm>
            <a:off x="107504" y="6444044"/>
            <a:ext cx="3034805" cy="369332"/>
          </a:xfrm>
          <a:prstGeom prst="rect">
            <a:avLst/>
          </a:prstGeom>
        </p:spPr>
        <p:txBody>
          <a:bodyPr wrap="none">
            <a:spAutoFit/>
          </a:bodyPr>
          <a:lstStyle/>
          <a:p>
            <a:pPr fontAlgn="base">
              <a:spcBef>
                <a:spcPct val="0"/>
              </a:spcBef>
              <a:spcAft>
                <a:spcPct val="0"/>
              </a:spcAft>
            </a:pPr>
            <a:r>
              <a:rPr kumimoji="0" lang="en-US" altLang="ja-JP" b="1" dirty="0">
                <a:solidFill>
                  <a:srgbClr val="000000"/>
                </a:solidFill>
              </a:rPr>
              <a:t>Courtesy of </a:t>
            </a:r>
            <a:r>
              <a:rPr kumimoji="0" lang="en-US" altLang="ja-JP" b="1" dirty="0" err="1" smtClean="0">
                <a:solidFill>
                  <a:srgbClr val="000000"/>
                </a:solidFill>
              </a:rPr>
              <a:t>Dr.P</a:t>
            </a:r>
            <a:r>
              <a:rPr kumimoji="0" lang="en-US" altLang="ja-JP" b="1" dirty="0">
                <a:solidFill>
                  <a:srgbClr val="000000"/>
                </a:solidFill>
              </a:rPr>
              <a:t>. </a:t>
            </a:r>
            <a:r>
              <a:rPr kumimoji="0" lang="en-US" altLang="ja-JP" b="1" dirty="0" err="1">
                <a:solidFill>
                  <a:srgbClr val="000000"/>
                </a:solidFill>
              </a:rPr>
              <a:t>Mortie</a:t>
            </a:r>
            <a:endParaRPr kumimoji="0" lang="en-US" altLang="ja-JP" b="1" dirty="0">
              <a:solidFill>
                <a:srgbClr val="000000"/>
              </a:solidFill>
            </a:endParaRPr>
          </a:p>
        </p:txBody>
      </p:sp>
    </p:spTree>
    <p:extLst>
      <p:ext uri="{BB962C8B-B14F-4D97-AF65-F5344CB8AC3E}">
        <p14:creationId xmlns:p14="http://schemas.microsoft.com/office/powerpoint/2010/main" val="2276457567"/>
      </p:ext>
    </p:extLst>
  </p:cSld>
  <p:clrMapOvr>
    <a:masterClrMapping/>
  </p:clrMapOvr>
  <p:transition xmlns:p14="http://schemas.microsoft.com/office/powerpoint/2010/main">
    <p:wip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6.8|7.3"/>
</p:tagLst>
</file>

<file path=ppt/tags/tag2.xml><?xml version="1.0" encoding="utf-8"?>
<p:tagLst xmlns:a="http://schemas.openxmlformats.org/drawingml/2006/main" xmlns:r="http://schemas.openxmlformats.org/officeDocument/2006/relationships" xmlns:p="http://schemas.openxmlformats.org/presentationml/2006/main">
  <p:tag name="TIMING" val="|6.7|0.8|13.7|6.4|1.7|3.8"/>
</p:tagLst>
</file>

<file path=ppt/theme/_rels/theme13.xml.rels><?xml version="1.0" encoding="UTF-8" standalone="yes"?>
<Relationships xmlns="http://schemas.openxmlformats.org/package/2006/relationships"><Relationship Id="rId1" Type="http://schemas.openxmlformats.org/officeDocument/2006/relationships/image" Target="../media/image1.jpeg"/></Relationships>
</file>

<file path=ppt/theme/_rels/theme15.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BC red and 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挽地　EBC-1">
      <a:majorFont>
        <a:latin typeface="Comic Sans MS"/>
        <a:ea typeface="HG丸ｺﾞｼｯｸM-PRO"/>
        <a:cs typeface=""/>
      </a:majorFont>
      <a:minorFont>
        <a:latin typeface="Comic Sans MS"/>
        <a:ea typeface="HG丸ｺﾞｼｯｸM-PRO"/>
        <a:cs typeface=""/>
      </a:minorFont>
    </a:fontScheme>
    <a:fmtScheme name="アーバン">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挽地　EBC-1">
      <a:majorFont>
        <a:latin typeface="Comic Sans MS"/>
        <a:ea typeface="HG丸ｺﾞｼｯｸM-PRO"/>
        <a:cs typeface=""/>
      </a:majorFont>
      <a:minorFont>
        <a:latin typeface="Comic Sans MS"/>
        <a:ea typeface="HG丸ｺﾞｼｯｸM-PRO"/>
        <a:cs typeface=""/>
      </a:minorFont>
    </a:fontScheme>
    <a:fmtScheme name="アーバン">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4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5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メトロ">
  <a:themeElements>
    <a:clrScheme name="メトロ">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挽地スライド定義1">
      <a:majorFont>
        <a:latin typeface="Comic Sans MS"/>
        <a:ea typeface="HG丸ｺﾞｼｯｸM-PRO"/>
        <a:cs typeface=""/>
      </a:majorFont>
      <a:minorFont>
        <a:latin typeface="Comic Sans MS"/>
        <a:ea typeface="HG丸ｺﾞｼｯｸM-PRO"/>
        <a:cs typeface=""/>
      </a:minorFont>
    </a:fontScheme>
    <a:fmtScheme name="メトロ">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14.xml><?xml version="1.0" encoding="utf-8"?>
<a:theme xmlns:a="http://schemas.openxmlformats.org/drawingml/2006/main" name="8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挽地　EBC-1">
      <a:majorFont>
        <a:latin typeface="Comic Sans MS"/>
        <a:ea typeface="HG丸ｺﾞｼｯｸM-PRO"/>
        <a:cs typeface=""/>
      </a:majorFont>
      <a:minorFont>
        <a:latin typeface="Comic Sans MS"/>
        <a:ea typeface="HG丸ｺﾞｼｯｸM-PRO"/>
        <a:cs typeface=""/>
      </a:minorFont>
    </a:fontScheme>
    <a:fmtScheme name="アーバン">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_メトロ">
  <a:themeElements>
    <a:clrScheme name="メトロ">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挽地スライド定義1">
      <a:majorFont>
        <a:latin typeface="Comic Sans MS"/>
        <a:ea typeface="HG丸ｺﾞｼｯｸM-PRO"/>
        <a:cs typeface=""/>
      </a:majorFont>
      <a:minorFont>
        <a:latin typeface="Comic Sans MS"/>
        <a:ea typeface="HG丸ｺﾞｼｯｸM-PRO"/>
        <a:cs typeface=""/>
      </a:minorFont>
    </a:fontScheme>
    <a:fmtScheme name="メトロ">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16.xml><?xml version="1.0" encoding="utf-8"?>
<a:theme xmlns:a="http://schemas.openxmlformats.org/drawingml/2006/main" name="1_EBC red and 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挽地　EBC-1">
      <a:majorFont>
        <a:latin typeface="Comic Sans MS"/>
        <a:ea typeface="HG丸ｺﾞｼｯｸM-PRO"/>
        <a:cs typeface=""/>
      </a:majorFont>
      <a:minorFont>
        <a:latin typeface="Comic Sans MS"/>
        <a:ea typeface="HG丸ｺﾞｼｯｸM-PRO"/>
        <a:cs typeface=""/>
      </a:minorFont>
    </a:fontScheme>
    <a:fmtScheme name="アーバン">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9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挽地　EBC-1">
      <a:majorFont>
        <a:latin typeface="Comic Sans MS"/>
        <a:ea typeface="HG丸ｺﾞｼｯｸM-PRO"/>
        <a:cs typeface=""/>
      </a:majorFont>
      <a:minorFont>
        <a:latin typeface="Comic Sans MS"/>
        <a:ea typeface="HG丸ｺﾞｼｯｸM-PRO"/>
        <a:cs typeface=""/>
      </a:minorFont>
    </a:fontScheme>
    <a:fmtScheme name="アーバン">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6_Model Slides BSC">
  <a:themeElements>
    <a:clrScheme name="2_Model Slides BSC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2_Model Slides BSC">
      <a:majorFont>
        <a:latin typeface="Arial"/>
        <a:ea typeface=""/>
        <a:cs typeface="Lucida Sans Unicode"/>
      </a:majorFont>
      <a:minorFont>
        <a:latin typeface="Arial"/>
        <a:ea typeface=""/>
        <a:cs typeface="Lucida Sans Unicod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cene3d>
          <a:camera prst="orthographicFront"/>
          <a:lightRig rig="threePt" dir="t"/>
        </a:scene3d>
        <a:sp3d>
          <a:bevelT prst="angle"/>
        </a:sp3d>
      </a:spPr>
      <a:bodyPr wrap="square" rtlCol="0">
        <a:spAutoFit/>
      </a:bodyPr>
      <a:lstStyle>
        <a:defPPr>
          <a:defRPr sz="1600" dirty="0" smtClean="0">
            <a:solidFill>
              <a:schemeClr val="bg1"/>
            </a:solidFill>
          </a:defRPr>
        </a:defPPr>
      </a:lstStyle>
    </a:txDef>
  </a:objectDefaults>
  <a:extraClrSchemeLst>
    <a:extraClrScheme>
      <a:clrScheme name="2_Model Slides BSC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0_Model Slides BSC">
  <a:themeElements>
    <a:clrScheme name="3_Model Slides BSC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3_Model Slides BSC">
      <a:majorFont>
        <a:latin typeface="Lucida Sans Unicode"/>
        <a:ea typeface=""/>
        <a:cs typeface="Lucida Sans Unicode"/>
      </a:majorFont>
      <a:minorFont>
        <a:latin typeface="Lucida Sans Unicode"/>
        <a:ea typeface=""/>
        <a:cs typeface="Lucida Sans Unicod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pitchFamily="34" charset="0"/>
          </a:defRPr>
        </a:defPPr>
      </a:lstStyle>
    </a:lnDef>
  </a:objectDefaults>
  <a:extraClrSchemeLst>
    <a:extraClrScheme>
      <a:clrScheme name="3_Model Slides BSC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7_Model Slides BSC">
  <a:themeElements>
    <a:clrScheme name="2_Model Slides BSC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2_Model Slides BSC">
      <a:majorFont>
        <a:latin typeface="Arial"/>
        <a:ea typeface=""/>
        <a:cs typeface="Lucida Sans Unicode"/>
      </a:majorFont>
      <a:minorFont>
        <a:latin typeface="Arial"/>
        <a:ea typeface=""/>
        <a:cs typeface="Lucida Sans Unicod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cene3d>
          <a:camera prst="orthographicFront"/>
          <a:lightRig rig="threePt" dir="t"/>
        </a:scene3d>
        <a:sp3d>
          <a:bevelT prst="angle"/>
        </a:sp3d>
      </a:spPr>
      <a:bodyPr wrap="square" rtlCol="0">
        <a:spAutoFit/>
      </a:bodyPr>
      <a:lstStyle>
        <a:defPPr>
          <a:defRPr sz="1600" dirty="0" smtClean="0">
            <a:solidFill>
              <a:schemeClr val="bg1"/>
            </a:solidFill>
          </a:defRPr>
        </a:defPPr>
      </a:lstStyle>
    </a:txDef>
  </a:objectDefaults>
  <a:extraClrSchemeLst>
    <a:extraClrScheme>
      <a:clrScheme name="2_Model Slides BSC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8_Model Slides BSC">
  <a:themeElements>
    <a:clrScheme name="2_Model Slides BSC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2_Model Slides BSC">
      <a:majorFont>
        <a:latin typeface="Arial"/>
        <a:ea typeface=""/>
        <a:cs typeface="Lucida Sans Unicode"/>
      </a:majorFont>
      <a:minorFont>
        <a:latin typeface="Arial"/>
        <a:ea typeface=""/>
        <a:cs typeface="Lucida Sans Unicod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cene3d>
          <a:camera prst="orthographicFront"/>
          <a:lightRig rig="threePt" dir="t"/>
        </a:scene3d>
        <a:sp3d>
          <a:bevelT prst="angle"/>
        </a:sp3d>
      </a:spPr>
      <a:bodyPr wrap="square" rtlCol="0">
        <a:spAutoFit/>
      </a:bodyPr>
      <a:lstStyle>
        <a:defPPr>
          <a:defRPr sz="1600" dirty="0" smtClean="0">
            <a:solidFill>
              <a:schemeClr val="bg1"/>
            </a:solidFill>
          </a:defRPr>
        </a:defPPr>
      </a:lstStyle>
    </a:txDef>
  </a:objectDefaults>
  <a:extraClrSchemeLst>
    <a:extraClrScheme>
      <a:clrScheme name="2_Model Slides BSC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Model Slides BSC">
  <a:themeElements>
    <a:clrScheme name="2_Model Slides BSC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2_Model Slides BSC">
      <a:majorFont>
        <a:latin typeface="Arial"/>
        <a:ea typeface=""/>
        <a:cs typeface="Lucida Sans Unicode"/>
      </a:majorFont>
      <a:minorFont>
        <a:latin typeface="Arial"/>
        <a:ea typeface=""/>
        <a:cs typeface="Lucida Sans Unicod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cene3d>
          <a:camera prst="orthographicFront"/>
          <a:lightRig rig="threePt" dir="t"/>
        </a:scene3d>
        <a:sp3d>
          <a:bevelT prst="angle"/>
        </a:sp3d>
      </a:spPr>
      <a:bodyPr wrap="square" rtlCol="0">
        <a:spAutoFit/>
      </a:bodyPr>
      <a:lstStyle>
        <a:defPPr>
          <a:defRPr sz="1600" dirty="0" smtClean="0">
            <a:solidFill>
              <a:schemeClr val="bg1"/>
            </a:solidFill>
          </a:defRPr>
        </a:defPPr>
      </a:lstStyle>
    </a:txDef>
  </a:objectDefaults>
  <a:extraClrSchemeLst>
    <a:extraClrScheme>
      <a:clrScheme name="2_Model Slides BSC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7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4541</TotalTime>
  <Words>939</Words>
  <Application>Microsoft Macintosh PowerPoint</Application>
  <PresentationFormat>画面に合わせる (4:3)</PresentationFormat>
  <Paragraphs>140</Paragraphs>
  <Slides>34</Slides>
  <Notes>11</Notes>
  <HiddenSlides>0</HiddenSlides>
  <MMClips>19</MMClips>
  <ScaleCrop>false</ScaleCrop>
  <HeadingPairs>
    <vt:vector size="4" baseType="variant">
      <vt:variant>
        <vt:lpstr>テーマ</vt:lpstr>
      </vt:variant>
      <vt:variant>
        <vt:i4>17</vt:i4>
      </vt:variant>
      <vt:variant>
        <vt:lpstr>スライド タイトル</vt:lpstr>
      </vt:variant>
      <vt:variant>
        <vt:i4>34</vt:i4>
      </vt:variant>
    </vt:vector>
  </HeadingPairs>
  <TitlesOfParts>
    <vt:vector size="51" baseType="lpstr">
      <vt:lpstr>EBC red and black</vt:lpstr>
      <vt:lpstr>1_Office ​​テーマ</vt:lpstr>
      <vt:lpstr>2_Office ​​テーマ</vt:lpstr>
      <vt:lpstr>26_Model Slides BSC</vt:lpstr>
      <vt:lpstr>10_Model Slides BSC</vt:lpstr>
      <vt:lpstr>27_Model Slides BSC</vt:lpstr>
      <vt:lpstr>28_Model Slides BSC</vt:lpstr>
      <vt:lpstr>3_Model Slides BSC</vt:lpstr>
      <vt:lpstr>7_Office ​​テーマ</vt:lpstr>
      <vt:lpstr>Office ​​テーマ</vt:lpstr>
      <vt:lpstr>4_Office ​​テーマ</vt:lpstr>
      <vt:lpstr>5_Office ​​テーマ</vt:lpstr>
      <vt:lpstr>メトロ</vt:lpstr>
      <vt:lpstr>8_Office ​​テーマ</vt:lpstr>
      <vt:lpstr>1_メトロ</vt:lpstr>
      <vt:lpstr>1_EBC red and black</vt:lpstr>
      <vt:lpstr>9_Office ​​テーマ</vt:lpstr>
      <vt:lpstr>Bifurcation Stent Using New Generation DES Insight from Bench Test</vt:lpstr>
      <vt:lpstr>From 2003, I started micro CT testing</vt:lpstr>
      <vt:lpstr>Over expansion test   </vt:lpstr>
      <vt:lpstr>This is the Crush stenting</vt:lpstr>
      <vt:lpstr>Model 1 3×3mm post KBT </vt:lpstr>
      <vt:lpstr>　post KBT</vt:lpstr>
      <vt:lpstr>Which wire is the best choice?</vt:lpstr>
      <vt:lpstr>PowerPoint プレゼンテーション</vt:lpstr>
      <vt:lpstr>PowerPoint プレゼンテーション</vt:lpstr>
      <vt:lpstr>PowerPoint プレゼンテーション</vt:lpstr>
      <vt:lpstr>3-link stent           2-link stent</vt:lpstr>
      <vt:lpstr>Distal bifurcation</vt:lpstr>
      <vt:lpstr>PowerPoint プレゼンテーション</vt:lpstr>
      <vt:lpstr>PowerPoint プレゼンテーション</vt:lpstr>
      <vt:lpstr>Case: LAD bifurcation</vt:lpstr>
      <vt:lpstr>PowerPoint プレゼンテーション</vt:lpstr>
      <vt:lpstr>PowerPoint プレゼンテーション</vt:lpstr>
      <vt:lpstr>Routine FKBD ?</vt:lpstr>
      <vt:lpstr>After Integrity implantation</vt:lpstr>
      <vt:lpstr>After post dilatation</vt:lpstr>
      <vt:lpstr>Kissing inflation</vt:lpstr>
      <vt:lpstr>Final CAG</vt:lpstr>
      <vt:lpstr>IVUS</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Just after stent implantation</vt:lpstr>
      <vt:lpstr>After the modified FKBD</vt:lpstr>
      <vt:lpstr>Conclusion</vt:lpstr>
    </vt:vector>
  </TitlesOfParts>
  <Company>Toshiba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Stent behavior in bifurcation</dc:title>
  <dc:creator>挽地　裕</dc:creator>
  <cp:lastModifiedBy>挽地 裕</cp:lastModifiedBy>
  <cp:revision>157</cp:revision>
  <dcterms:created xsi:type="dcterms:W3CDTF">2014-05-30T01:23:37Z</dcterms:created>
  <dcterms:modified xsi:type="dcterms:W3CDTF">2014-12-12T22:48:27Z</dcterms:modified>
</cp:coreProperties>
</file>