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0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1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4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1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020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9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60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86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61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1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2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F9B7-9AA9-4CF4-B446-0C784A7A96C1}" type="datetimeFigureOut">
              <a:rPr lang="ko-KR" altLang="en-US" smtClean="0"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7147-52FD-47DB-B938-9F1C1D7DCF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73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40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goodtobe</dc:creator>
  <cp:lastModifiedBy>goodtobe</cp:lastModifiedBy>
  <cp:revision>1</cp:revision>
  <dcterms:created xsi:type="dcterms:W3CDTF">2016-12-08T23:24:54Z</dcterms:created>
  <dcterms:modified xsi:type="dcterms:W3CDTF">2016-12-08T23:25:05Z</dcterms:modified>
</cp:coreProperties>
</file>